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12  |  Session 2   •   Semana 12  |  Sesión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12 Session 02: Practice Your Launch Message and 30-Day Plan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Finish class with a clear pitch, workflow, and short launch plan.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Comparte lo que aprendiste y vete con un siguiente paso seguro para usar IA en el futuro.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Deliver your pitch to the teacher and show your saved workflow checklist plus 30-day plan.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Di un siguiente paso seguro para usar IA después del curso.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Finish class with a clear pitch, workflow, and short launch plan.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Comparte lo que aprendiste y vete con un siguiente paso seguro para usar IA en el futuro.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pitch`: a short spoken introduction to your service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action step`: one small thing you will do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follow-up`: the next message after first contact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review`: feedback from a client or customer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update`: a change you make to improve something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workflow`: the order of steps in your work process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30-second spoken pitch for my service in simple English.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a 30-day plan with short weekly steps for getting clients and staying organized. Keep the language simple and practical.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Create a checklist for my first client from first message to payment record.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Use AI to draft a 30-second pitch.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Abre tus notas guardadas de presentación.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Practice the pitch out loud.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Presenta tu meta, mensaje y resultado.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Create a short 30-day action plan.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Escucha atentamente a tus compañeros.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Make a first-client workflow checklist.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Haz una pregunta respetuosa.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Save all three items in Notes.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Escribe una reflexión sobre tu siguiente paso seguro.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practice saying their pitch out loud on your own.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revise the words so the pitch sounds natural and confident.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build a short 30-day plan with small weekly steps.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Finalize one spoken pitch, one first-client workflow checklist, and one 30-day action plan.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Save your final versions in Notes and take a screenshot if helpful.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simple 30-second pitch for my service.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a short 30-day action plan I can understand on my phone.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write a 30-second spoken pitch for your service. Practice it twice and time yourself.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escriba 3 preguntas respetuosas que puedes hacer después de que un compañero presente.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Build a 30-day plan with 4 weekly steps (e.g., week 1: outreach; week 2: first client; week 3: follow-up; week 4: review). Save it in Notes.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Pregunta: Ayúdame a decir una cosa que aprendí de este curso en inglés sencillo.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Create a checklist for your first client: first message to payment record. Ask AI to add one step you might have missed.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Escribe una reflexión corta: ¿Qué tarea de IA puedo hacer ahora que no podía hacer antes?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Practice your pitch out loud. Ask AI for 2 ways to make it sound more confident without changing the meaning.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Practica hacer una pregunta respetuosa después de la presentación de un compañero. Luego intercambien.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Ask: "What should I do the day after I get my first client? Give me 3 short steps."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3 pasos seguros para usar IA después de una clase y elige uno que probarás.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