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12  |  Session 1   •   Semana 12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12 Session 01: Build Your Simple Launch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Organize one simple and realistic work plan you can explain clearly.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Prepara una presentación corta que demuestre que puedes usar IA para una tarea real.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a one page launch plan with a clear service offer and weekly routine.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Haz una breve práctica de presentación.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Organize one simple and realistic work plan you can explain clearly.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Prepara una presentación corta que demuestre que puedes usar IA para una tarea real.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offer`: the service you clearly provide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routine`: the same helpful steps you repeat each week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referral`: when someone sends a new client to you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repeat client`: a client who hires you again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calendar block`: time saved on your schedule for one task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next step`: the action that comes after this one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turn my ideas into one clear service offer for Fort Myers. Include who I help, what I do, and what I do not do.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one week schedule with outreach, work time, rest, and record keeping.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Create a simple repeat-client plan for [your service type, e.g. tutoring, office support, retail, tech support, or healthcare support].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service offer.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ejemplo útil de IA de la clase.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who you help and what you do.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mensaje y el resultado final.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Map the client path from first message to payment record.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3 notas cortas: meta, mensaje, resultado.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Build a weekly routine in Notes or Calendar.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Practica una charla de 30 segundos.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final launch plan.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Quita datos privados antes de compartir.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list all service ideas from earlier weeks.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one main offer and remove extra details that confuse the message.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build a weekly plan with calendar blocks and record-keeping time.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a launch plan with one offer, one client path, one weekly routine, and one tracking method.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the plan in the notes app and add calendar reminders if helpful.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choose one clear service offer from my ideas.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simple weekly routine for outreach, work, and record keeping.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turn your ideas into one clear offer: who you help, what you do, and what you do not do. Save it in one sentence.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Elige un tema de clase y pide a la IA: Ayúdame a explicar este ejemplo en inglés sencillo. Meta, mensaje, cambio, resultado.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Build a one-week schedule with blocks for outreach, work, rest, and record keeping. Ask AI to check that nothing is missing.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Toma tu mejor mensaje de clase y pide a la IA que lo haga más claro y corto. Compara antes y después.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a "repeat client" plan: 3 simple steps to keep a client coming back (e.g., follow-up, thank-you, reminder).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un guion de charla de 30 segundos para una tarea que hiciste en clase. Practícalo una vez.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your "next step" after first contact. Ask AI to add one more step after that.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Lista 3 cosas que mejoraste en tu presentación (mensaje, formato o seguimiento). Comparte una con un compañero.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is a referral? How can I ask a happy client for one in simple English?" Get a short example.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hace una buena presentación corta? Dame 3 consejos en inglés sencillo.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