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100584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1">
                <a:solidFill>
                  <a:srgbClr val="0096C7"/>
                </a:solidFill>
                <a:latin typeface="Calibri"/>
              </a:defRPr>
            </a:pPr>
            <a:r>
              <a:t>Week 10  |  Session 2   •   Semana 10  |  Sesión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23774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Week 10 Session 02: Do Digital Tasks Local Businesses May Pay For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60520"/>
            <a:ext cx="10058400" cy="15544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0">
                <a:solidFill>
                  <a:srgbClr val="F0F4F8"/>
                </a:solidFill>
                <a:latin typeface="Calibri"/>
              </a:defRPr>
            </a:pPr>
            <a:r>
              <a:t>Practice digital writing tasks that can support paid work.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Usa IA para organizar notas y preparar mejores preguntas oficiales o legales.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85216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731520" y="914400"/>
            <a:ext cx="731520" cy="731520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731520"/>
            <a:ext cx="82296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200" b="1">
                <a:solidFill>
                  <a:srgbClr val="E04F5F"/>
                </a:solidFill>
                <a:latin typeface="Calibri"/>
              </a:defRPr>
            </a:pPr>
            <a:r>
              <a:t>Safety Reminder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Recordatorio de seguridad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103120"/>
            <a:ext cx="10972800" cy="3749039"/>
          </a:xfrm>
          <a:prstGeom prst="roundRect">
            <a:avLst/>
          </a:prstGeom>
          <a:solidFill>
            <a:srgbClr val="FD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005840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1B2A4A"/>
                </a:solidFill>
                <a:latin typeface="Calibri"/>
              </a:defRPr>
            </a:pPr>
            <a:r>
              <a:t>Do not share passwords, ID numbers, bank details, or private health records with AI tools.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No compartas contraseñas, números de identificación, datos bancarios ni información médica privada con herramientas de IA.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400" b="1">
                <a:solidFill>
                  <a:srgbClr val="2DA44E"/>
                </a:solidFill>
                <a:latin typeface="Calibri"/>
              </a:defRPr>
            </a:pPr>
            <a:r>
              <a:t>Before You Leave Today</a:t>
            </a:r>
          </a:p>
          <a:p>
            <a:pPr algn="l">
              <a:defRPr sz="2600" i="1">
                <a:solidFill>
                  <a:srgbClr val="80C080"/>
                </a:solidFill>
                <a:latin typeface="Calibri"/>
              </a:defRPr>
            </a:pPr>
            <a:r>
              <a:t>Antes de irte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828800"/>
            <a:ext cx="10789920" cy="4114800"/>
          </a:xfrm>
          <a:prstGeom prst="roundRect">
            <a:avLst/>
          </a:prstGeom>
          <a:solidFill>
            <a:srgbClr val="22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286000"/>
            <a:ext cx="987552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FFFFF"/>
                </a:solidFill>
                <a:latin typeface="Calibri"/>
              </a:defRPr>
            </a:pPr>
            <a:r>
              <a:t>Show the teacher one finished writing sample that fits a local business need.</a:t>
            </a:r>
          </a:p>
          <a:p>
            <a:pPr algn="l">
              <a:defRPr sz="2000" i="1">
                <a:solidFill>
                  <a:srgbClr val="A0B0C0"/>
                </a:solidFill>
                <a:latin typeface="Calibri"/>
              </a:defRPr>
            </a:pPr>
            <a:r>
              <a:t>Di una razón por la que la IA no puede reemplazar a un abogado o trabajador oficial.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Today You Can: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Hoy puedes: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645920"/>
            <a:ext cx="10972800" cy="420624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0058400" cy="3749039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0">
                <a:solidFill>
                  <a:srgbClr val="1B2A4A"/>
                </a:solidFill>
                <a:latin typeface="Calibri"/>
              </a:defRPr>
            </a:pPr>
            <a:r>
              <a:t>Practice digital writing tasks that can support paid work.</a:t>
            </a:r>
          </a:p>
          <a:p>
            <a:pPr algn="l">
              <a:defRPr sz="2200" i="1">
                <a:solidFill>
                  <a:srgbClr val="6B7B8D"/>
                </a:solidFill>
                <a:latin typeface="Calibri"/>
              </a:defRPr>
            </a:pPr>
            <a:r>
              <a:t>Usa IA para organizar notas y preparar mejores preguntas oficiales o legales.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F77F00"/>
                </a:solidFill>
                <a:latin typeface="Calibri"/>
              </a:defRPr>
            </a:pPr>
            <a:r>
              <a:t>Key Words for Today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Palabras clave de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caption`: short text that goes with a photo or post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2672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4043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menu`: a list of food or service options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6200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7571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draft`: a first version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9144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515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translate`: change text from one language to another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2672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4043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revise`: improve the wording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6200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7571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style`: the feeling or tone of the writing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Demo: Try These Prompts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Demostración: Prueba estos mensajes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Turn these notes into a short Instagram caption for a Naples food truck.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Rewrite this spa or salon service description in simple English for visitors to Fort Myers.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Check this Spanish to English draft for a tutoring or service flyer. Keep the meaning respectful and clear.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Follow These Steps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Sigue estos pasos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280160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280160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Choose a local business type.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Elige un tema seguro de ejemplo o quita los datos privados.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304288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304288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Pick one writing task such as a caption, menu line, or flyer text.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304288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a la IA una lista o cronograma.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3328416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328416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Draft the text in Notes or Docs.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3328416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Lee el resultado y corrige lo que no se vea bien.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4352544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4352544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Use AI to revise for simple English and clear tone.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4352544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Escribe una pregunta importante para hacer a un ayudante real.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5376672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5376672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Save the final version.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5376672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Guarda tus notas para la cita.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Guided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guiada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choose one business type and one writing task.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draft the text in a notes app.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use AI to revise for simple English and local clarity.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Independent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individual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Create one caption, flyer line, menu line, or service description for a local business example.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Optional: place the text into a simple design app layout.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Try This Now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Prueba esto ahora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Write a short caption for a tutoring service, retail business, or office support in Southwest Florida.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Check my translation and make it respectful and clear.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If you need more to do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 necesitas más por hacer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Turn 3 rough notes into a short caption for a local business (e.g., food truck, salon). Ask AI to fix tone and length.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una lista general de documentos para llevar a una cita de vivienda o beneficios (sin datos personales).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Take a Spanish sentence and ask AI to translate it to simple English for a flyer. Check that the meaning is respectful.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Dale a la IA 3 notas cortas con fechas y pide que las ponga en orden como cronograma sencillo.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rewrite one service description "for visitors to Fort Myers" in simple English.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que escriba 5 preguntas claras para un abogado o empleado de oficina (solo temas generales).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Create one menu line or one "what we offer" sentence for a business. Ask AI to make it clearer.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Pregunta: ¿Qué es un cronograma? ¿Cómo me ayuda a prepararme para una cita?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Ask: "What is a caption? What is a draft? Give me one example of each in simple English."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que organice 4 tareas en listas de antes de la cita y día de la cita.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