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8  |  Session 2   •   Semana 8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08 Session 02: Create Simple Posts and Follow-Up Messages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Write a short service post and one follow-up message.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para organizar información sencilla de dinero sin compartir datos privados.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the teacher one local service post and one follow-up message.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Explica una decisión de privacidad que tomaste.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Write a short service post and one follow-up message.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para organizar información sencilla de dinero sin compartir datos privados.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post`: a short public message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headline`: the first line that gets attention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call to action`: words that tell people what to do next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follow-up`: a message you send after the first contact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availability`: the times when you are free to work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area`: the places where you work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short post for local customers in Bonita Springs. I offer [e.g. weekend office support, tutoring, childcare support, or tech help]. Use simple English and a friendly tone. Add a call to action.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Turn this post into a text message and a WhatsApp status.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short follow-up message if someone reads my post but does not reply after two days.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Pick one service and one local area.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Haz una lista de tus gastos o facturas de ejemplo.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Use AI to draft a short post.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a la IA que los ordene por grupos.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Revise the post so it sounds clear and local.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a la IA que haga una lista de fechas de pago.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Turn it into a text or status message.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una pregunta de ayuda si algo no está claro.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Write one follow-up message.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Guarda el resultado y quita los datos privados.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choose one local service and one audience.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draft a short post in Notes first.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revise the post so it is clear, local, and respectful.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one short post and one follow-up message.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Add your work area and best contact method without adding private details.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short local service post for tutoring or office support.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polite follow-up message after no reply.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add a "call to action" to your post (e.g., "Text me" or "Reply with your date"). Compare 2 options.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ordene 6 gastos de ejemplo en 3 grupos (vivienda, transporte, otro). No uses cantidades reales.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Turn your post into a WhatsApp or text version. Keep it under 3 lines.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una plantilla de lista de recordatorio de facturas con 4 fechas de vencimiento (usa fechas de ejemplo). Guárdala en Notas.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AI: "Write a short follow-up if someone read my post but did not reply after 2 days." Make it friendly, not pushy.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escriba un mensaje amable de 2 oraciones para preguntar por un cargo no claro en una factura.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a headline for your post. Ask AI for 2 alternatives and pick one.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Pregunta: ¿Qué es una suscripción? Dame 2 ejemplos. Luego lista una que tengas sin nombrar el servicio exacto.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Add your work area and "best way to reach me" to your post without using your full address. Ask AI to check for clarity.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haga un rastreador de gastos semanal sencillo con 4 categorías y sin números privados.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