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8  |  Session 1   •   Semana 8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08 Session 01: Build a Simple Skill Pitch and Proof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Create a short service pitch and choose safe proof of your work.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comparar productos y tomar una decisión de compra más inteligente.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one short bio and two proof items that do not reveal private client information.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Nombra un detalle que aún verificarás en la página oficial de la tienda.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Create a short service pitch and choose safe proof of your work.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comparar productos y tomar una decisión de compra más inteligente.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pitch`: a short way to explain your service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proof`: something that helps people trust your work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testimonial`: a short positive comment from a client or coworker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before and after`: two photos that show change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reliable`: someone people can count 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detail`: a small but important part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simple English service bio for a reliable [service provider, e.g. office support, tutoring, tech help, or childcare support] in Fort Myers. Keep it to 40 words. Friendly and professional.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five proof ideas I can show without sharing private client information.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this work history into three service strengths: [e.g. office admin, customer service, organizing, tutoring, or helping clients stay on schedule].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List your past tasks and strengths.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dos artículos similares.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AI to write a short service bio.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Pega los nombres o detalles en la IA.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two safe proof items.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comparación sencilla.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Revise the wording so it sounds natural to you.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pregunta más sobre tamaño, calidad o política de devolución.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final version in a notes app or simple design app.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Revisa la página de la tienda antes de decidir.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list past tasks they know well.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AI to turn those tasks into strengths.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proof items that feel safe and respectful.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40-word bio and list two proof items you can use.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Optional: place the bio into a simple design app layout or keep it in the notes app.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service bio for someone who is careful, on time, and good with [e.g. office work, customer support, tutoring, or tech help].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proof ideas that respect client privacy.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shorten your bio to 25 words. Keep "who I help," "what I do," and "why trust me."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Compara dos artículos similares (p. ej. dos botellas de agua) con la IA. Lista 3 diferencias y verifica una en la tienda.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List 5 proof ideas (e.g., before/after photo, testimonial, task list). Ask AI which 2 are safest to share publicly.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resuma qué buscar al comprar [producto] en 5 viñetas.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Turn 3 past work tasks into "strength" sentences. Ask AI to make them sound professional but simple.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dos nombres de producto y pide 3 preguntas que debes hacer antes de comprar.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should I not put in a service bio? Give me 3 examples." Check your bio against the list.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significa garantía? Dame 2 oraciones de ejemplo.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 second bio version for a different audience (e.g., families vs. small offices). Save both in Notes.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Compara dos marcas del mismo tipo de producto. Pide pros y contras en inglés sencillo y verifica un dato.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