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7  |  Session 2   •   Semana 7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07 Session 02: Replying to Clients and Estimating Small Jobs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Reply to a client clearly and make a simple estimate.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para hacer un mensaje o plan familiar claro y amable.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the teacher a polite reply and one estimate that includes time, supplies, or travel.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Lee tu mensaje o plan en voz alta.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Reply to a client clearly and make a simple estimate.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para hacer un mensaje o plan familiar claro y amable.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estimate`: an early guess about time or price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quote`: the price you give to a client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task`: one piece of work to do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supplies`: the items needed for the job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travel time`: time needed to get to the job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confirm`: say yes clearly and check the details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A client in Naples asks for [a 3-hour job, e.g. office support, tutoring session, or event setup]. What six short questions should I ask before I give a quote?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polite reply in simple English. I am available Friday after 2 p.m. I need the address area, job size, and to know if supplies are included.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Help me estimate time for [this type of job, e.g. a 3-hour tutoring session, office organizing, or event setup]. Show a low and high time estimate.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Read the client request.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 mensaje o plan real.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List the missing details you still need.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Dile a la IA para quién es el mensaje.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Use AI to draft a short reply.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inglés sencillo y tono amable.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Use Calculator for a simple time or price estimate.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la respuesta y cambia lo que necesites.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the final version in Notes.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Guarda la versión final.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Read sample client requests and underline missing details.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Use AI to draft one reply for a local job example.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Check that the reply is polite, short, and realistic.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Choose one scenario and write a client reply plus a simple estimate.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Add one line that explains what information you still need before a final price.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questions should I ask before I quote a [local service job, e.g. tutoring, office support, or event setup] in Bonita Springs?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short client reply that is polite and clear.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AI: "What 6 questions should I ask a client before I give a price for a 2-hour organizing job?" Save 3.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escriba un texto corto de voy a llegar tarde en 3 versiones: muy corto, amable y con razón.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a reply for "I can do Friday after 2 p.m. I need the area, job size, and whether supplies are included." Ask AI to make it friendlier.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un plan sencillo de cena familiar este sábado con hora, lugar y qué llevar.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Give AI a sample job (e.g., 3-hour tutoring session, office support, or event setup). Ask for a low and high time estimate and one sentence why.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Dale a la IA un mensaje corto y pide: Hazlo más amable y Hazlo más corto. Compara.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add one line to your reply: "What I still need to know before I give a final price."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traduzca una oración corta a inglés sencillo y revise el tono.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Practice: a client asks for a discount. Ask AI to write a short, polite reply that keeps your rate clear.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un plan de 3 pasos para recordar a tu familia una cita (mensaje, hora, seguimiento).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