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7  |  Session 1   •   Semana 7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07 Session 01: Finding Freelance Work That Matches Your 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Choose one realistic service and write a short introduction for it.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hacer un plan útil para la vida en el hogar hoy.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a three sentence service introduction and one safe place to look for work.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cómo usarás el resultado hoy o esta semana.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Choose one realistic service and write a short introduction for it.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hacer un plan útil para la vida en el hogar hoy.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freelance`: work for different clients, not one full-time employer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gig`: one short job or shift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client`: the person or business that hires you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service`: the work you offer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rate`: how much you charge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availability`: the times when you can work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live near Bonita Springs, Naples, and Fort Myers. Give me realistic service ideas in office support, retail, customer service, healthcare support, tutoring, delivery, tech help, reception, or skilled trades that I can start with a smartphone and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choose one service. Ask me five short questions about my skills, schedule, transportation, and comfort level.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friendly three sentence message: who I am, what service I offer, and when I am available.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ChatGPT or Gemini.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una aplicación de IA en tu teléfono.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local service ideas that fit your skills.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en qué necesitas ayuda.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service you can explain clearly.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fácil y pasos cortos.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a three sentence introduction in Notes.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Cambia la respuesta para que se adapte a tu hogar.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final version and one screenshot.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el resultado final en Notas.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answer the AI questions about skills, schedule, and work preferences.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pick one service and highlight what they already know how to do well.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 a class, revise messages so they sound clear, respectful, and realistic.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service name, one short introduction, and one list of tasks you can do.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final version in Notes and keep one screenshot for quick use later.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three realistic local service ideas for someone with experience in office work, customer service, or retail.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service introduction in simple English for my best skill.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2 more service ideas in your area. Write one sentence for each: who is the customer and what problem you solve.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lista de limpieza rápida de 10 minutos para una habitación. Ajusta un paso a tu casa.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5 questions should I answer before I choose a service to offer?" List your answers.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4 ingredientes que tienes y pide 2 ideas de cena sencillas. Guarda una en Notas.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your introduction into a "text message" version (shorter, same key info). Save both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horario de lavandería semanal en 3 pasos y luego pide a la IA que lo acorte.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"how to find local clients [your service]" in Perplexity. Save one safe tip.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una receta larga en 5 pasos sencillos. Tacha un paso que no necesites.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add "when I am available" and "where I work" to your introduction in one sentence each.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ideas de desayuno fácil sin cocinar y agrega un cambio personal.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