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5  |  Session 2   •   Semana 5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05 Session 02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Write a clear message about a schedule change or work question.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entender un texto corto o mejorar un mensaje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one respectful schedule or work question message with all needed details.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 texto original y una versión mejorada.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Write a clear message about a schedule change or work question.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entender un texto corto o mejorar un mensaje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horario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confirm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reschedule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delay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explain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respectful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write a respectful text that I will be 15 minutes late to my shift.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message asking to confirm my interview time tomorrow.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if this message is clear, polite, and complete.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one situation.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una nota o mensaje corto de ejemplo.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the facts first: time, request, and needed action.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 explique en inglés sencillo o que te ayude a reescribirlo.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improve tone.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nueva versión.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Remove extra private details.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revise la claridad y el tono.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your final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la mejor versión para la discusión en clase.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how to give needed facts without too much private detail.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revise one late-arrival message and one schedule question.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decide when email is better than text.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common work communication situation.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and revise a message.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make one final check for tone, timing, and clear action.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respectful message that I need to reschedule.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ask a clear question about my work schedule.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Check if this message is polite and complete.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message for "I need to leave 30 minutes early tomorrow." Ask AI to make it clear and respectful.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una nota corta y pide: Explícala en inglés sencillo. Luego dame 2 preguntas para comprobar si entendí.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should I say when I need to reschedule an interview?" Get a short example.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te ayude a escribir un mensaje de 2 oraciones para un amigo y luego que revise el tono.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Draft a message asking your manager to confirm your shift time. Ask AI to check if anything is missing.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párrafo de 3 oraciones y pide una versión más sencilla y una lista de palabras clave.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3 ways to say "I will be late" in professional English. Pick one and save it.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convierta un correo corto en una versión amable y sencilla de menos de 50 palabras.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Practice: give AI a long, messy message about a schedule change. Ask it to shorten and clarify.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¿Esta oración es clara y amable? Si no, sugiere una versión mejor: [tu oración].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