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5  |  Session 1   •   Semana 5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05 Session 01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Write a clear and professional work message.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practicar palabras nuevas en inglés y una conversación corta.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one professional message with a clear purpose.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 una palabra nueva y úsala en una oración corta.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Write a clear and professional work message.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practicar palabras nuevas en inglés y una conversación corta.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tono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subject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polite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clear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email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text to my manager so it sounds polite and clear.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email to ask if my application was received.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this message for tone. Keep it warm, professional, and simple.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situation: ask about an application, confirm an interview, or ask a work question.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diario.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a first draft.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5 palabras útiles.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improve tone and clarity.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conversación corta.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names, dates, and times.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o di la conversación.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Pregunta sobre una palabra nueva.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compares casual, neutral, and professional tone.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fix one messy text message together.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identify greeting, purpose, and closing in a short email.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one work text and one short email or email-style message.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use AI to revise for tone and clarity.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read the final version aloud before saving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message in professional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email asking about my application.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text polite but still friendly.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rewrite the same message in 3 tones: very formal, friendly professional, and short text style.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5 palabras sobre ir al doctor y usa cada una en una oración corta.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one-sentence "I'm checking on my application" message. Ask AI to make it polite and clear.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conversación de 4 líneas en una parada de autobús. Practica leyéndola en voz alta.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I include in a work email? Give me a 5-item checklist."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te haga una pregunta sobre [tema]. Responde. Luego que te diga si acertaste.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Practice: give AI a too-casual sentence and ask it to make it work-appropriate.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5 palabras sobre el clima y un diálogo sencillo entre dos vecinos.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add a subject line and a closing to a short email body you wrote.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una palabra, su significado y una oración de ejemplo; luego tú haz tu propia oración.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