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914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731520"/>
            <a:ext cx="100584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000" b="1">
                <a:solidFill>
                  <a:srgbClr val="0096C7"/>
                </a:solidFill>
                <a:latin typeface="Calibri"/>
              </a:defRPr>
            </a:pPr>
            <a:r>
              <a:t>Week 3  |  Session 2   •   Semana 3  |  Sesión 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10058400" cy="23774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  <a:latin typeface="Calibri"/>
              </a:defRPr>
            </a:pPr>
            <a:r>
              <a:t>Week 03 Session 02 Lesson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4160520"/>
            <a:ext cx="10058400" cy="15544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000" b="0">
                <a:solidFill>
                  <a:srgbClr val="F0F4F8"/>
                </a:solidFill>
                <a:latin typeface="Calibri"/>
              </a:defRPr>
            </a:pPr>
            <a:r>
              <a:t>Make an application plan from one job post.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Usa Perplexity para encontrar información actual y verificar una fuente.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5852160"/>
            <a:ext cx="1005840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0">
                <a:solidFill>
                  <a:srgbClr val="0096C7"/>
                </a:solidFill>
                <a:latin typeface="Calibri"/>
              </a:defRPr>
            </a:pPr>
            <a:r>
              <a:t>AI 101: AI in Your Life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731520" y="914400"/>
            <a:ext cx="731520" cy="731520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3600" b="1">
                <a:solidFill>
                  <a:srgbClr val="FFFFFF"/>
                </a:solidFill>
              </a:defRPr>
            </a:pPr>
            <a:r>
              <a:t>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28800" y="731520"/>
            <a:ext cx="8229600" cy="10972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200" b="1">
                <a:solidFill>
                  <a:srgbClr val="E04F5F"/>
                </a:solidFill>
                <a:latin typeface="Calibri"/>
              </a:defRPr>
            </a:pPr>
            <a:r>
              <a:t>Safety Reminder</a:t>
            </a:r>
          </a:p>
          <a:p>
            <a:pPr algn="l">
              <a:defRPr sz="2600" i="1">
                <a:solidFill>
                  <a:srgbClr val="6B7B8D"/>
                </a:solidFill>
                <a:latin typeface="Calibri"/>
              </a:defRPr>
            </a:pPr>
            <a:r>
              <a:t>Recordatorio de seguridad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103120"/>
            <a:ext cx="10972800" cy="3749039"/>
          </a:xfrm>
          <a:prstGeom prst="roundRect">
            <a:avLst/>
          </a:prstGeom>
          <a:solidFill>
            <a:srgbClr val="FDEC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377440"/>
            <a:ext cx="10058400" cy="3429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200" b="0">
                <a:solidFill>
                  <a:srgbClr val="1B2A4A"/>
                </a:solidFill>
                <a:latin typeface="Calibri"/>
              </a:defRPr>
            </a:pPr>
            <a:r>
              <a:t>Do not share passwords, ID numbers, bank details, or private health records with AI tools.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No compartas contraseñas, números de identificación, datos bancarios ni información médica privada con herramientas de IA.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10972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400" b="1">
                <a:solidFill>
                  <a:srgbClr val="2DA44E"/>
                </a:solidFill>
                <a:latin typeface="Calibri"/>
              </a:defRPr>
            </a:pPr>
            <a:r>
              <a:t>Before You Leave Today</a:t>
            </a:r>
          </a:p>
          <a:p>
            <a:pPr algn="l">
              <a:defRPr sz="2600" i="1">
                <a:solidFill>
                  <a:srgbClr val="80C080"/>
                </a:solidFill>
                <a:latin typeface="Calibri"/>
              </a:defRPr>
            </a:pPr>
            <a:r>
              <a:t>Antes de irte hoy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40080" y="1828800"/>
            <a:ext cx="10789920" cy="4114800"/>
          </a:xfrm>
          <a:prstGeom prst="roundRect">
            <a:avLst/>
          </a:prstGeom>
          <a:solidFill>
            <a:srgbClr val="223A5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97280" y="2286000"/>
            <a:ext cx="9875520" cy="3429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200" b="0">
                <a:solidFill>
                  <a:srgbClr val="FFFFFF"/>
                </a:solidFill>
                <a:latin typeface="Calibri"/>
              </a:defRPr>
            </a:pPr>
            <a:r>
              <a:t>Student shows a checklist with at least 4 action steps.</a:t>
            </a:r>
          </a:p>
          <a:p>
            <a:pPr algn="l">
              <a:defRPr sz="2000" i="1">
                <a:solidFill>
                  <a:srgbClr val="A0B0C0"/>
                </a:solidFill>
                <a:latin typeface="Calibri"/>
              </a:defRPr>
            </a:pPr>
            <a:r>
              <a:t>Muestra una respuesta con citas y una página de fuente.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Today You Can:</a:t>
            </a:r>
          </a:p>
          <a:p>
            <a:pPr algn="l">
              <a:defRPr sz="2600" i="1">
                <a:solidFill>
                  <a:srgbClr val="6B7B8D"/>
                </a:solidFill>
                <a:latin typeface="Calibri"/>
              </a:defRPr>
            </a:pPr>
            <a:r>
              <a:t>Hoy puedes: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48640" y="1645920"/>
            <a:ext cx="10972800" cy="420624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2011680"/>
            <a:ext cx="10058400" cy="3749039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0">
                <a:solidFill>
                  <a:srgbClr val="1B2A4A"/>
                </a:solidFill>
                <a:latin typeface="Calibri"/>
              </a:defRPr>
            </a:pPr>
            <a:r>
              <a:t>Make an application plan from one job post.</a:t>
            </a:r>
          </a:p>
          <a:p>
            <a:pPr algn="l">
              <a:defRPr sz="2200" i="1">
                <a:solidFill>
                  <a:srgbClr val="6B7B8D"/>
                </a:solidFill>
                <a:latin typeface="Calibri"/>
              </a:defRPr>
            </a:pPr>
            <a:r>
              <a:t>Usa Perplexity para encontrar información actual y verificar una fuente.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F77F00"/>
                </a:solidFill>
                <a:latin typeface="Calibri"/>
              </a:defRPr>
            </a:pPr>
            <a:r>
              <a:t>Key Words for Today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Palabras clave de hoy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9144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515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checklist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2672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4043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deadline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76200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7571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document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757160" y="1938528"/>
            <a:ext cx="280416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1600" b="0">
                <a:solidFill>
                  <a:srgbClr val="6B7B8D"/>
                </a:solidFill>
                <a:latin typeface="Calibri"/>
              </a:defRPr>
            </a:pPr>
            <a:r>
              <a:t>documento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914400" y="256032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51560" y="261518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apply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267200" y="256032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404360" y="261518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question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7620000" y="256032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757160" y="261518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follow-up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757160" y="3035808"/>
            <a:ext cx="280416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1600" b="0">
                <a:solidFill>
                  <a:srgbClr val="6B7B8D"/>
                </a:solidFill>
                <a:latin typeface="Calibri"/>
              </a:defRPr>
            </a:pPr>
            <a:r>
              <a:t>seguimiento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91440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1">
                <a:solidFill>
                  <a:srgbClr val="1B2A4A"/>
                </a:solidFill>
                <a:latin typeface="Calibri"/>
              </a:defRPr>
            </a:pPr>
            <a:r>
              <a:t>Demo: Try These Prompts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Demostración: Prueba estos mensajes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005840"/>
            <a:ext cx="36576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2DA44E"/>
                </a:solidFill>
                <a:latin typeface="Calibri"/>
              </a:defRPr>
            </a:pPr>
            <a:r>
              <a:t>TRY THIS:</a:t>
            </a:r>
          </a:p>
          <a:p>
            <a:pPr algn="l">
              <a:defRPr sz="1200" i="1">
                <a:solidFill>
                  <a:srgbClr val="6B7B8D"/>
                </a:solidFill>
                <a:latin typeface="Calibri"/>
              </a:defRPr>
            </a:pPr>
            <a:r>
              <a:t>PRUEBA ESTO: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150876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160020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Read this job post and make a checklist of what I need before I apply.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92608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97280" y="301752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Turn this posting into simple steps for today, tomorrow, and this week.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31520" y="434340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97280" y="443484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What 3 questions should I ask myself before I submit this application?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Follow These Steps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Sigue estos pasos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31520" y="1280160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1280160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Read the job post one time for the big idea.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0" y="1280160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Abre Perplexity.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304288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2304288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Read it again and pull out tasks, documents, and schedule needs.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0" y="2304288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Busca un tema local o actual.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31520" y="3328416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371600" y="3328416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Ask AI to turn the post into a checklist.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0" y="3328416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Lee el resumen.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31520" y="4352544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371600" y="4352544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Add one reminder on your phone.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0" y="4352544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Busca las citas.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31520" y="5376672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5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371600" y="5376672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Check what you still need before applying.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00800" y="5376672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Abre una fuente y compárala.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Guided Practice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Práctica guiada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Teacher highlights required documents, schedule needs, and preferred skills.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Students build a checklist from a sample retail or office support posting.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Students identify one thing they already have and one thing they still need.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Independent Practice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Práctica individual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Students choose one posting and build a personal checklist.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Students create one reminder note or calendar reminder on their phone.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Students draft one follow-up question or message if needed.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91440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1">
                <a:solidFill>
                  <a:srgbClr val="1B2A4A"/>
                </a:solidFill>
                <a:latin typeface="Calibri"/>
              </a:defRPr>
            </a:pPr>
            <a:r>
              <a:t>Try This Now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Prueba esto ahora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005840"/>
            <a:ext cx="36576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2DA44E"/>
                </a:solidFill>
                <a:latin typeface="Calibri"/>
              </a:defRPr>
            </a:pPr>
            <a:r>
              <a:t>TRY THIS:</a:t>
            </a:r>
          </a:p>
          <a:p>
            <a:pPr algn="l">
              <a:defRPr sz="1200" i="1">
                <a:solidFill>
                  <a:srgbClr val="6B7B8D"/>
                </a:solidFill>
                <a:latin typeface="Calibri"/>
              </a:defRPr>
            </a:pPr>
            <a:r>
              <a:t>PRUEBA ESTO: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150876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160020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Make a checklist from this job post.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92608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97280" y="301752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What should I prepare before I apply?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31520" y="434340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97280" y="443484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Write one polite follow-up message if I need more information.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If you need more to do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Si necesitas más por hacer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Take one job post and ask AI to split it into "today," "this week," and "before I apply" steps.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Busca en Perplexity clases de inglés gratis cerca de [tu ciudad] y abre una fuente citada.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Ask: "What 3 questions should I ask myself before I submit this application?" Write your answers.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Pide consejos recientes sobre el clima para Florida en verano y anota las fuentes mostradas.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Create a calendar reminder or alarm for one step from your checklist. Name it clearly.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Busca el horario de tu biblioteca local y anota qué fuente usó la respuesta.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AI to add one "follow-up" step: what to do if you don't hear back after applying.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Pide a Perplexity 3 consejos para ahorrar energía en casa y abre una fuente para comparar.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Turn your checklist into a short note you can read right before you click "submit."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Busca cómo reportar un apagón en tu zona y nombra la fuente oficial.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