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2  |  Session 2   •   Semana 2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02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Match your resume to one job and write a short cover message.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Mejora una respuesta de ChatGPT y compara dos versiones.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3 keywords from a job post and one tailored resume line.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versiones de una respuesta y explica una diferencia.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Match your resume to one job and write a short cover message.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Mejora una respuesta de ChatGPT y compara dos versiones.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keyword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palabra clave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tailor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match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cover message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requirement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highlight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Read this job post for a front desk role in Bonita Springs. List the 5 most important keywords.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these keywords to improve my resume summary. Keep it honest and simple.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cover message for this job. Use friendly, professional English. 90 words max.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one job post.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útil a ChatGPT.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Circle or copy 3 to 5 important keywords.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primera respuesta.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improve one part of your resume using those words.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 nuevo formato o inglés más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for a short cover message under 90 words.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segunda versión.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that everything is true and clear.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 las dos respuestas.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 a class, highlight required skills, schedule, and customer service words in one posting.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choose which resume bullet best matches the posting and revise it if needed.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a short cover note that sounds warm but not too casual.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pick one real or sample job post.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tailor one summary line and two bullets.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a short cover message and remove any information they do not want to share yet.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List the key words in this job post.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Tailor my summary for this role without changing the truth.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cover message in simple professional English.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Pick a second job post and list 5 keywords. Ask AI to weave 3 of them into your summary.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un plan de fin de semana para dos personas. Luego pide el mismo plan como lista numerada.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two cover message openings: one formal, one friendly. Choose which fits the job better.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ideas de cena sencillas y luego pide un segundo conjunto sin carne.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one resume bullet and ask AI to rewrite it 3 ways for 3 different job titles.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te dé dos versiones de un consejo: una formal y una amigable.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a 90-word cover message include? Give me a simple checklist."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lista corta de actividades locales gratis y luego pide acortarla a las 3 mejores.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Compare: paste the same job post into Perplexity and ChatGPT. See which gives clearer keyword suggestions.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Compara: pide una receta en párrafo y luego pide la misma en pasos.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