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2  |  Session 1   •   Semana 2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02 Session 01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Build a clear, simple resume draft.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ChatGPT para crear y revisar un mensaje corto o una lista.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one complete summary and two strong resume bullets.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un mensaje y una respuesta revisada.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Build a clear, simple resume draft.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ChatGPT para crear y revisar un mensaje corto o una lista.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resume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currículum / hoja de vida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bullet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viñeta / punto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summary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resumen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skill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habilidad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experience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experiencia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contact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571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contacto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Use simple English. Turn these work notes into 4 resume bullets for [choose one: retail associate, office support, customer service, healthcare support, or delivery] in Naples: [paste your own notes or use sample: helped customers, restocked shelves, used the register, worked as a team].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2-line resume summary for [my target role] with strong teamwork and reliable attendance.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Organize this information into a simple resume with sections: contact, summary, skills, experience.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Make 4 sections: Contact, Summary, Skills, Experience.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ChatGPT.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Start with one target job, e.g. office reception, retail, customer service, healthcare support, tutoring, delivery, tech support, or skilled trades.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Comienza un nuevo chat.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turn your work notes into short bullet points.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tarea útil de la vida diaria.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Keep only true information.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respuesta.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your best version in your notes app.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versión más corta o más amigable.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and class sort resume information into the right sections.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improve short bullets by using action verbs and specific tasks.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compare a too-long bullet with a cleaner version.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draft or update contact, summary, skills, and one experience section.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AI for help only on one section at a time.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check that the final text matches real experience.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these job duties into strong resume bullets.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resume summary in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Check this resume for clear grammar and professional tone.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turn 5 job duties from one past job into 3 strong bullets. Pick the best 2 and save them.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ChatGPT que escriba un mensaje corto de agradecimiento para un vecino o amigo. Luego pide una versión más formal.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resume summary in two styles: very short (2 lines) and a bit longer (4 lines). Compare.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una lista de verificación de 5 cosas que hacer antes de salir de casa por la mañana.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Give AI a list of skills and ask it to group them into "customer service," "office," and "other."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ChatGPT que convierta una oración larga en 3 oraciones cortas.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words should I avoid on a resume? Give me 3 examples and better alternatives."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Escribe: Escribe un mensaje corto y amable para decir que no puedo asistir a un evento. Cálido pero breve.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Practice: ask AI to improve one short bullet (e.g., "did customer service") into a stronger version with an action verb.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dos versiones: una muy corta (una oración) y otra un poco más larga, y compáralas.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