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  |  Session 2   •   Semana 1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01 Session 02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Set up your phone so AI work tasks are faster and easier.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Escribe un mejor mensaje y mejora una respuesta de IA con un seguimiento.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a saved work profile and one reusable prompt in the notes app.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dos mensajes: tu primera versión y tu versión revisada.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Set up your phone so AI work tasks are faster and easier.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Escribe un mejor mensaje y mejora una respuesta de IA con un seguimiento.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perfil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folder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voice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photo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save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043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organize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Here is my work profile: 2 years office admin experience, I prefer simple English for notes, can work weekends, lives near Bonita Springs. Save this in a short format I can reuse.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will show you a photo of my handwritten work history. Turn it into a clean bullet list.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saved prompt shorter so I can use it again: help me write a polite message to ask about a job application.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your notes app and make one section called Work AI.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de la vida diaria.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a short work profile: jobs, skills, schedule, and cities you can work in.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tu tarea.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one prompt called Resume Help and one prompt called Interview Practice.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Agrega uno o dos detalles.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If helpful, try voice input for one short prompt.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 formato como viñetas o pasos.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that you can find your saved notes again.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Envía un mensaje de seguimiento para mejorar la respuesta.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creating a notes folder called Work AI.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save a short work profile with job experience, strengths, and schedule.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practice one voice prompt and one copied text prompt.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create one reusable prompt for resume help or job search.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take a photo of notes only if comfortable and remove private details first.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label and save the prompt for later weeks.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this profile to help me with future job questions. Make it short and clear.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work history into clean bullet points.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text to ask if a job is still open.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a second Notes folder (e.g., "Resume prompts") and save one prompt for resume help and one for interview practice.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un plan de 3 pasos para aprender una palabra nueva en inglés cada día.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shorten your work profile to 3 lines. Save both the long and short version.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Escribe: Dame una lista de compras para un desayuno saludable. Usa una lista de verificación.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Try voice input for one prompt. Write down one thing that was easier and one that was harder.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seguimiento: Hazlo para dos personas o Quita un artículo y agrega fruta.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a photo of a simple list (no private details) and ask AI to turn it into a clean bullet list.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que convierta un párrafo corto en 3 viñetas.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"Make this prompt reusable: [paste your prompt]. Remove my name and city and use blanks instead."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Pide: Ayúdame a planear una caminata de 15 minutos. ¿Qué debo llevar? Usa inglés sencillo.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