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  |  Session 1   •   Semana 1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01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for one real work goal and save one useful prompt.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Gemini y haz una pregunta clara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the teacher one saved prompt and explains one reason the answer is useful.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Muéstrale al maestro/a tu mensaje y explica una idea que aprendiste.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for one real work goal and save one useful prompt.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Gemini y haz una pregunta clara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prompt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mensaje / instrucción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draft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borrador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safe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goal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revisar / mejorar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You are a job coach. Use simple English. I want work in [choose one: office support, retail, customer service, healthcare support, tutoring, delivery, tech support, or reception] in Bonita Springs. Ask me 3 short questions, then give me 3 next steps.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answer in simple, professional English for [my target job]. Keep it short.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goals: [e.g., office reception and retail, or tutoring and tech support]. What skills are similar?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goal: find a job, improve a resume, practice interview answers, or write a work message.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Gemini en tu teléfono.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this prompt frame: 'You are my work coach. Use simple English. I want help with ____. Ask me 2 questions first.'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Comienza un nuevo chat.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local details like job type and city if needed.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corta.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answer. Keep what helps. Ask for a shorter or clearer version if needed.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final prompt in your notes app.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respuesta más corta o más sencilla.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 a class, choose one sample learner profile: office assistant, customer service rep, retail associate, healthcare support, tutor, delivery driver, or tech support.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help improve a prompt by adding job type, location, English level, and output request.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test the prompt and underline one useful part of the answer.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write one prompt for their own work goal.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run the prompt and save one useful answer in their notes app.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make one revision if the first answer is too long, too hard, or too general.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want an office or reception job in Bonita Springs. What should I do first?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move from retail to customer service. What skills can I use?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3 simple next steps for finding delivery or warehouse work in Fort Myers.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act as a job coach and give you 3 next steps for one type of job in your city. Save one step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nombre 5 cosas que puedes hacer con un smartphone además de enviar mensajes.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Run the same work-goal prompt in two tools (e.g., Gemini and ChatGPT). Compare which answer is clearer.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 chatbot? Responde en una oración corta.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should I not put in a prompt when I ask for job help?" List 3 items.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datos curiosos sobre tu animal favorito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prompt that includes job type, city, and "use simple English." Then ask for a shorter version of the answer.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te dé un acertijo sencillo y luego pide la respuesta.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3 sample interview questions for your job goal. Practice answering one in one sentence.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debo hacer si recibo un mensaje que dice que gané un premio? ¿Es seguro?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