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Use Siri on iPhone (Bonus)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usar Siri en iPhone (Extra)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201: AI for Work and Income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