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914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4000" b="1">
                <a:solidFill>
                  <a:srgbClr val="FFFFFF"/>
                </a:solidFill>
                <a:latin typeface="Calibri"/>
              </a:defRPr>
            </a:pPr>
            <a:r>
              <a:t>How to Get Perplexity on Your Phone</a:t>
            </a:r>
          </a:p>
          <a:p>
            <a:pPr algn="l">
              <a:defRPr sz="3000" i="1">
                <a:solidFill>
                  <a:srgbClr val="F0F4F8"/>
                </a:solidFill>
                <a:latin typeface="Calibri"/>
              </a:defRPr>
            </a:pPr>
            <a:r>
              <a:t>Cómo instalar Perplexity en tu teléfono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4114800"/>
            <a:ext cx="1005840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200" b="0">
                <a:solidFill>
                  <a:srgbClr val="F0F4F8"/>
                </a:solidFill>
                <a:latin typeface="Calibri"/>
              </a:defRPr>
            </a:pPr>
            <a:r>
              <a:t>Follow these steps on your phone</a:t>
            </a:r>
            <a:br/>
            <a:r>
              <a:t>Sigue estos pasos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5669280"/>
            <a:ext cx="100584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0">
                <a:solidFill>
                  <a:srgbClr val="0096C7"/>
                </a:solidFill>
                <a:latin typeface="Calibri"/>
              </a:defRPr>
            </a:pPr>
            <a:r>
              <a:t>AI 201: AI for Work and Income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B2A4A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914400" y="1828800"/>
            <a:ext cx="10058400" cy="22860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400" b="1">
                <a:solidFill>
                  <a:srgbClr val="2DA44E"/>
                </a:solidFill>
                <a:latin typeface="Calibri"/>
              </a:defRPr>
            </a:pPr>
            <a:r>
              <a:t>✅  You are ready!</a:t>
            </a:r>
          </a:p>
          <a:p>
            <a:pPr algn="ctr">
              <a:defRPr sz="3400" i="1">
                <a:solidFill>
                  <a:srgbClr val="80C080"/>
                </a:solidFill>
                <a:latin typeface="Calibri"/>
              </a:defRPr>
            </a:pPr>
            <a:r>
              <a:t>✅  ¡Estás listo/a!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914400" y="4389120"/>
            <a:ext cx="100584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400" b="0">
                <a:solidFill>
                  <a:srgbClr val="FFFFFF"/>
                </a:solidFill>
                <a:latin typeface="Calibri"/>
              </a:defRPr>
            </a:pPr>
            <a:r>
              <a:t>Try typing your first question now.</a:t>
            </a:r>
          </a:p>
          <a:p>
            <a:pPr algn="ctr">
              <a:defRPr sz="2000" i="1">
                <a:solidFill>
                  <a:srgbClr val="F0F4F8"/>
                </a:solidFill>
                <a:latin typeface="Calibri"/>
              </a:defRPr>
            </a:pPr>
            <a:r>
              <a:t>Intenta escribir tu primera pregunta ahora.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2DA44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🍎  iPhone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App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App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App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blue icon with a white "A" on your home screen.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azul con una "A" blanca en tu pantalla principal.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iPhone home screen with App Store icon circled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Perplexity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Perplexity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icon (magnifying glass) at the bottom. Type: **Perplexity**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el ícono de búsqueda (lupa) en la parte de abajo. Escribe: **Perplexity**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App Store search bar with "Perplexity" typed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Download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Descarga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**Perplexity - Ask Anything** by **Perplexity AI**. Tap the blue **GET** button.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**Perplexity - Ask Anything** de **Perplexity AI**. Toca el botón azul **GET** (OBTENER).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Perplexity app listing with GET button highlighted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app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la aplicación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**Open** or find the Perplexity icon on your home screen.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**Open** (Abrir) o busca el ícono de Perplexity en tu pantalla.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Perplexity icon on home screen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iPhone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Create an account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Crea una cuenta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You can sign up with: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Puedes registrarte con: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Perplexity sign-up screen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searching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Empieza a buscar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a question in the search box. Perplexity will give you an answer with links to sources!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una pregunta en el cuadro de búsqueda. ¡Perplexity te dará una respuesta con enlaces a las fuentes!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Perplexity search screen with answer and citations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3657600" y="1828800"/>
            <a:ext cx="45720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4800" b="1">
                <a:solidFill>
                  <a:srgbClr val="1B2A4A"/>
                </a:solidFill>
                <a:latin typeface="Calibri"/>
              </a:defRPr>
            </a:pPr>
            <a:r>
              <a:t>🤖  Android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828800" y="3657600"/>
            <a:ext cx="8229600" cy="13716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2800" b="0">
                <a:solidFill>
                  <a:srgbClr val="0096C7"/>
                </a:solidFill>
                <a:latin typeface="Calibri"/>
              </a:defRPr>
            </a:pPr>
            <a:r>
              <a:t>Open the Play Store on your phone</a:t>
            </a:r>
          </a:p>
          <a:p>
            <a:pPr algn="ctr">
              <a:defRPr sz="2200" i="1">
                <a:solidFill>
                  <a:srgbClr val="6B7B8D"/>
                </a:solidFill>
                <a:latin typeface="Calibri"/>
              </a:defRPr>
            </a:pPr>
            <a:r>
              <a:t>Abre Play Store en tu teléfono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1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the Play Store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Play Store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Look for the colorful triangle icon (Play Store). Tap it.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el ícono del triángulo de colores (Play Store). Tócalo.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Android home screen with Play Store icon circled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Search for Perplexity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Busca Perplexity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the search bar at the top. Type: **Perplexity**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la barra de búsqueda en la parte de arriba. Escribe: **Perplexity**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71323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Play Store search bar with "Perplexity" typed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3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Install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Instala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Find the app that says **Perplexity - Ask Anything** by **Perplexity AI**. Tap the green **Install** button.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Busca la aplicación que dice **Perplexity - Ask Anything** de **Perplexity AI**. Toca el botón verde **Install** (Instalar).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1188720" y="3200400"/>
            <a:ext cx="4114800" cy="3200400"/>
          </a:xfrm>
          <a:prstGeom prst="roundRect">
            <a:avLst/>
          </a:prstGeom>
          <a:solidFill>
            <a:srgbClr val="E8ECF1"/>
          </a:solidFill>
          <a:ln w="25400">
            <a:solidFill>
              <a:srgbClr val="B0BEC5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/>
          <a:lstStyle/>
          <a:p>
            <a:pPr algn="ctr">
              <a:defRPr sz="1400">
                <a:solidFill>
                  <a:srgbClr val="6B7B8D"/>
                </a:solidFill>
                <a:latin typeface="Calibri"/>
              </a:defRPr>
            </a:pPr>
            <a:r>
              <a:t>📱</a:t>
            </a:r>
            <a:br/>
            <a:r>
              <a:t>Perplexity app listing with Install button highlighted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64008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4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1323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Open and sign up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Abre y regístrate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Tap **Open**. Sign up with your Google account or email.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5836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Toca **Open** (Abrir). Regístrate con tu cuenta de Google o correo.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ounded Rectangle 1"/>
          <p:cNvSpPr/>
          <p:nvPr/>
        </p:nvSpPr>
        <p:spPr>
          <a:xfrm>
            <a:off x="0" y="0"/>
            <a:ext cx="12191695" cy="54864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457200" y="137160"/>
            <a:ext cx="2743200" cy="36576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400" b="1">
                <a:solidFill>
                  <a:srgbClr val="0096C7"/>
                </a:solidFill>
                <a:latin typeface="Calibri"/>
              </a:defRPr>
            </a:pPr>
            <a:r>
              <a:t>Android Setup</a:t>
            </a:r>
          </a:p>
        </p:txBody>
      </p:sp>
      <p:sp>
        <p:nvSpPr>
          <p:cNvPr id="4" name="Rounded Rectangle 3"/>
          <p:cNvSpPr/>
          <p:nvPr/>
        </p:nvSpPr>
        <p:spPr>
          <a:xfrm>
            <a:off x="457200" y="548640"/>
            <a:ext cx="548640" cy="548640"/>
          </a:xfrm>
          <a:prstGeom prst="roundRect">
            <a:avLst/>
          </a:prstGeom>
          <a:solidFill>
            <a:srgbClr val="0096C7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2200" b="1">
                <a:solidFill>
                  <a:srgbClr val="FFFFFF"/>
                </a:solidFill>
              </a:defRPr>
            </a:pPr>
            <a:r>
              <a:t>5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188720" y="502920"/>
            <a:ext cx="475488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2400" b="1">
                <a:solidFill>
                  <a:srgbClr val="1B2A4A"/>
                </a:solidFill>
                <a:latin typeface="Calibri"/>
              </a:defRPr>
            </a:pPr>
            <a:r>
              <a:t>Start searching</a:t>
            </a:r>
          </a:p>
          <a:p>
            <a:pPr algn="l">
              <a:defRPr sz="1800" i="1">
                <a:solidFill>
                  <a:srgbClr val="6B7B8D"/>
                </a:solidFill>
                <a:latin typeface="Calibri"/>
              </a:defRPr>
            </a:pPr>
            <a:r>
              <a:t>Empieza a buscar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0080" y="1371600"/>
            <a:ext cx="5303520" cy="91440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800" b="0">
                <a:solidFill>
                  <a:srgbClr val="1B2A4A"/>
                </a:solidFill>
                <a:latin typeface="Calibri"/>
              </a:defRPr>
            </a:pPr>
            <a:r>
              <a:t>Type a question. Perplexity searches the web and shows you the answer with sources!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40080" y="2194560"/>
            <a:ext cx="5303520" cy="731520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l">
              <a:defRPr sz="1600" b="0">
                <a:solidFill>
                  <a:srgbClr val="6B7B8D"/>
                </a:solidFill>
                <a:latin typeface="Calibri"/>
              </a:defRPr>
            </a:pPr>
            <a:r>
              <a:t>Escribe una pregunta. ¡Perplexity busca en internet y te muestra la respuesta con las fuentes!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6327648"/>
            <a:ext cx="11430000" cy="475488"/>
          </a:xfrm>
          <a:prstGeom prst="rect">
            <a:avLst/>
          </a:prstGeom>
          <a:noFill/>
        </p:spPr>
        <p:txBody>
          <a:bodyPr wrap="square" lIns="27432" rIns="27432" tIns="18288" bIns="18288">
            <a:spAutoFit/>
          </a:bodyPr>
          <a:lstStyle/>
          <a:p>
            <a:pPr algn="ctr">
              <a:defRPr sz="800" b="0">
                <a:solidFill>
                  <a:srgbClr val="6B7B8D"/>
                </a:solidFill>
                <a:latin typeface="Calibri"/>
              </a:defRPr>
            </a:pPr>
            <a:r>
              <a:t>Phil 4:13 — I can do all things through Christ who strengthens me.  |  Yes you can.  •  Fil 4:13 — Todo lo puedo en Cristo que me fortalece.  |  Sí se puede.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0" y="6839712"/>
            <a:ext cx="12191695" cy="54864"/>
          </a:xfrm>
          <a:prstGeom prst="roundRect">
            <a:avLst/>
          </a:prstGeom>
          <a:solidFill>
            <a:srgbClr val="F77F00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