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Get Grok on Your Phone (Optional)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instalar Grok en tu teléfono (Opcional)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201: AI for Work and Income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🍎  iPhone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App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App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App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blue icon with a white "A".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azul con una "A" blanca.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Grok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Grok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icon. Type: **Grok**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el ícono de búsqueda. Escribe: **Grok**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App Store search bar with "Grok" typed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Download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Descarga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**Grok** by **xAI**. Tap the blue **GET**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**Grok** de **xAI**. Toca el botón azul **GET** (OBTENER).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Sign in with X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Inicia sesión con 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You need an X (Twitter) account. If you have one, sign in. If not, you can skip Grok.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Necesitas una cuenta de X (Twitter). Si tienes una, inicia sesión. Si no, puedes omitir Grok.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Grok sign-in screen asking for X account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a question in the message box.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en el cuadro de mensaje.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🤖  Android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Play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Play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Play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Play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colorful triangle icon (Play Store).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del triángulo de colores (Play Store).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Grok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Grok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bar. Type: **Grok**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la barra de búsqueda. Escribe: **Grok**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Install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Instala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**Grok** by **xAI**. Tap the green **Install**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**Grok** de **xAI**. Toca el botón verde **Install** (Instalar).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Sign in with X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Inicia sesión con 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You need an X (Twitter) account. Sign in if you have one.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Necesitas una cuenta de X (Twitter). Inicia sesión si tienes una.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a question in the message box.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en el cuadro de mensaje.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