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How to Get Gemini on Your Phone</a:t>
            </a:r>
          </a:p>
          <a:p>
            <a:pPr algn="l">
              <a:defRPr sz="3000" i="1">
                <a:solidFill>
                  <a:srgbClr val="F0F4F8"/>
                </a:solidFill>
                <a:latin typeface="Calibri"/>
              </a:defRPr>
            </a:pPr>
            <a:r>
              <a:t>Cómo instalar Gemini en tu teléfono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41148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0F4F8"/>
                </a:solidFill>
                <a:latin typeface="Calibri"/>
              </a:defRPr>
            </a:pPr>
            <a:r>
              <a:t>Follow these steps on your phone</a:t>
            </a:r>
            <a:br/>
            <a:r>
              <a:t>Sigue estos pasos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66928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201: AI for Work and Income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400" b="1">
                <a:solidFill>
                  <a:srgbClr val="2DA44E"/>
                </a:solidFill>
                <a:latin typeface="Calibri"/>
              </a:defRPr>
            </a:pPr>
            <a:r>
              <a:t>✅  You are ready!</a:t>
            </a:r>
          </a:p>
          <a:p>
            <a:pPr algn="ctr">
              <a:defRPr sz="3400" i="1">
                <a:solidFill>
                  <a:srgbClr val="80C080"/>
                </a:solidFill>
                <a:latin typeface="Calibri"/>
              </a:defRPr>
            </a:pPr>
            <a:r>
              <a:t>✅  ¡Estás listo/a!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100584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400" b="0">
                <a:solidFill>
                  <a:srgbClr val="FFFFFF"/>
                </a:solidFill>
                <a:latin typeface="Calibri"/>
              </a:defRPr>
            </a:pPr>
            <a:r>
              <a:t>Try typing your first question now.</a:t>
            </a:r>
          </a:p>
          <a:p>
            <a:pPr algn="ctr">
              <a:defRPr sz="2000" i="1">
                <a:solidFill>
                  <a:srgbClr val="F0F4F8"/>
                </a:solidFill>
                <a:latin typeface="Calibri"/>
              </a:defRPr>
            </a:pPr>
            <a:r>
              <a:t>Intenta escribir tu primera pregunta ahora.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🍎  iPhone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App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App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App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blue icon with a white "A" on your home screen.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azul con una "A" blanca en tu pantalla principal.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iPhone home screen with App Store icon circled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Gemini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Gemini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icon (magnifying glass) at the bottom. Type: **Google Gemini**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el ícono de búsqueda (lupa) en la parte de abajo. Escribe: **Google Gemini**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App Store search bar with "Google Gemini" typed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Download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Descarga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**Gemini** by **Google**. Tap the blue **GET** button. You may need Face ID, Touch ID, or your Apple password.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**Gemini** de **Google**. Toca el botón azul **GET** (OBTENER). Puede que necesites Face ID, Touch ID o tu contraseña de Apple.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Gemini app listing with GET button highlighted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and sign in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e inicia sesión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**Open** or find the Gemini icon on your home screen. Sign in with your Google (Gmail) account.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**Open** (Abrir) o busca el ícono de Gemini en tu pantalla. Inicia sesión con tu cuenta de Google (Gmail).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Gemini sign-in screen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your first chat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Comienza tu primer chat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You will see a text box at the bottom. Type or speak your first question!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Verás un cuadro de texto en la parte de abajo. ¡Escribe o di tu primera pregunta!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Gemini chat screen with text box at bottom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🤖  Android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Play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Play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Check if Gemini is already on your phone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Revisa si Gemini ya está en tu teléfono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On many Android phones, Gemini is already installed. Try saying **"Hey Google"** or hold the power button. If Gemini opens, you are ready!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En muchos teléfonos Android, Gemini ya está instalado. Intenta decir **"Hey Google"** o mantén presionado el botón de encendido. ¡Si Gemini se abre, ya estás listo!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Android home screen showing Gemini assistant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If not installed, open Play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Si no está instalado, abre Play Store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colorful triangle icon (Play Store). Tap it.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del triángulo de colores (Play Store). Tócalo.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Android home screen with Play Store icon circled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Gemini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Gemini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bar at the top. Type: **Gemini**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la barra de búsqueda en la parte de arriba. Escribe: **Gemini**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Play Store search bar with "Gemini" typed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Install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Instala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**Gemini** by **Google LLC**. Tap the green **Install** button.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**Gemini** de **Google LLC**. Toca el botón verde **Install** (Instalar).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Gemini app listing with Install button highlighted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and sign in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e inicia sesión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**Open** or find Gemini on your home screen. Your Google account should connect automatically.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**Open** (Abrir) o busca Gemini en tu pantalla. Tu cuenta de Google debería conectarse automáticamente.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Gemini welcome screen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your first chat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Comienza tu primer chat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or speak your first question in the text box.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o di tu primera pregunta en el cuadro de texto.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