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Get Claude on Your Phone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instalar Claude en tu teléfono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201: AI for Work and Income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🍎  iPhone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App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App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App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blue icon with a white "A" on your home screen.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azul con una "A" blanca en tu pantalla principal.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iPhone home screen with App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Claude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Claude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icon (magnifying glass) at the bottom. Type: **Claude**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el ícono de búsqueda (lupa) en la parte de abajo. Escribe: **Claude**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App Store search bar with "Claude"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Download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Descarga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**Claude** by **Anthropic**. The icon is a tan/brown circle. Tap the blue **GET**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**Claude** de **Anthropic**. El ícono es un círculo color café claro. Toca el botón azul **GET** (OBTENER).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Claude app listing with GET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aplicación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the Claude icon on your home screen.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el ícono de Claude en tu pantalla.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Claude icon on home screen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Create an account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Crea una cuenta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**Sign up**. You can use: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**Sign up** (Registrarse). Puedes usar: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Claude sign-up screen with email entry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your first question in the message box at the bottom!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¡Escribe tu primera pregunta en el cuadro de mensaje en la parte de abajo!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Claude chat screen with message box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🤖  Android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Play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Play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Play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Play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colorful triangle icon (Play Store).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del triángulo de colores (Play Store).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Android home screen with Play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Claude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Claude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bar at the top. Type: **Claude Anthropic**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la barra de búsqueda en la parte de arriba. Escribe: **Claude Anthropic**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Play Store search bar with "Claude Anthropic"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Install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Instala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**Claude** by **Anthropic**. Tap the green **Install**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**Claude** de **Anthropic**. Toca el botón verde **Install** (Instalar).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Claude app listing with Install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and create an account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y crea una cuenta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**Open**. Then tap **Sign up** and use your Google account or email.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(Abrir). Luego toca **Sign up** (Registrarse) y usa tu cuenta de Google o correo.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Verify your email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Verifica tu correo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Claude will send a code to your email. Open your email app, find the code, and type it in Claude.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Claude enviará un código a tu correo. Abre tu aplicación de correo, busca el código y escríbelo en Claude.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chatting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chatear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your first question in the message box!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¡Escribe tu primera pregunta en el cuadro de mensaje!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