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Get ChatGPT on Your Phone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instalar ChatGPT en tu teléfono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201: AI for Work and Income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Create an account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Crea una cuenta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**Sign up**. You can use: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**Sign up** (Registrarse). Puedes usar: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sign-up screen with options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Verify your phone number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Verifica tu número de teléfono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OpenAI may send a code to your phone by text message. Type the code to continue.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OpenAI puede enviar un código a tu teléfono por mensaje de texto. Escribe el código para continuar.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your first question in the message box at the bottom!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¡Escribe tu primera pregunta en el cuadro de mensaje en la parte de abajo!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🍎  iPhone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App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App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App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blue icon with a white "A" on your home screen.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azul con una "A" blanca en tu pantalla principal.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iPhone home screen with App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ChatGPT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ChatGPT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icon (magnifying glass) at the bottom. Type: **ChatGPT**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el ícono de búsqueda (lupa) en la parte de abajo. Escribe: **ChatGPT**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App Store search bar with "ChatGPT"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Download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Descarga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**ChatGPT** by **OpenAI**. The icon is a green/black circle. Tap the blue **GET**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**ChatGPT** de **OpenAI**. El ícono es un círculo verde/negro. Toca el botón azul **GET** (OBTENER).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app listing with GET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aplicación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the ChatGPT icon on your home screen.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el ícono de ChatGPT en tu pantalla.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icon on home screen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Create an account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Crea una cuenta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**Sign up**. You can use: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**Sign up** (Registrarse). Puedes usar: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sign-up screen with Google, Apple, and email options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Verify your phone number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Verifica tu número de teléfono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OpenAI may send a code to your phone by text message. Type the code to continue.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OpenAI puede enviar un código a tu teléfono por mensaje de texto. Escribe el código para continuar.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Phone verification screen with code entry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your first question in the message box at the bottom!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¡Escribe tu primera pregunta en el cuadro de mensaje en la parte de abajo!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chat screen with message box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🤖  Android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Play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Play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Play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Play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colorful triangle icon (Play Store).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del triángulo de colores (Play Store).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Android home screen with Play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ChatGPT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ChatGPT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bar at the top. Type: **ChatGPT**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la barra de búsqueda en la parte de arriba. Escribe: **ChatGPT**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Play Store search bar with "ChatGPT"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Install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Instala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**ChatGPT** by **OpenAI**. Tap the green **Install**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**ChatGPT** de **OpenAI**. Toca el botón verde **Install** (Instalar).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ChatGPT app listing with Install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aplicación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ChatGPT on your home screen.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ChatGPT en tu pantalla.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