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12  |  Session 2   •   Semana 12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Showcase and Celebration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Share what you learned and leave with one safe next step for future AI use.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Comparte lo que aprendiste y vete con un siguiente paso seguro para usar IA en el futuro.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Present one useful example from class. Ask or answer one respectful question. State one safe next step for using AI after the course.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 siguiente paso seguro para usar IA después del curso.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Share what you learned and leave with one safe next step for future AI use.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Comparte lo que aprendiste y vete con un siguiente paso seguro para usar IA en el futuro.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present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reflect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question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useful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respectful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next step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3 respectful questions I can ask after a classmate presents an AI example.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say one thing I learned from this course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reflection: What AI task can I do now that I could not do before?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your saved showcase notes.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tus notas guardadas de presentación.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Present your goal, prompt, and result.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Presenta tu meta, mensaje y resultado.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Listen closely to classmates.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Escucha atentamente a tus compañeros.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one respectful question.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respetuosa.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one reflection about your next safe step.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reflexión sobre tu siguiente paso seguro.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Listen to one sample presentation.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asking one respectful question.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a reflection prompt to prepare a closing sentence.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Encourage classmates with clear, kind feedback.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Present your showcase when it is your turn.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one respectful question after another presentation.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reflection sentence in Notes.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3 respectful questions for classmates.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say what I learned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one reflection sentence about my next step.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3 respectful questions you can ask after a classmate presents.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3 preguntas respetuosas que puedes hacer después de que un compañero presente.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"Help me say one thing I learned from this course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Ayúdame a decir una cosa que aprendí de este curso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short reflection: "What AI task can I do now that I could not do before?"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 una reflexión corta: ¿Qué tarea de IA puedo hacer ahora que no podía hacer antes?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asking one respectful question after a partner's showcase. Then swap.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Practica hacer una pregunta respetuosa después de la presentación de un compañero. Luego intercambien.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"3 safe next steps for using AI after a class" and choose one you will try.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3 pasos seguros para usar IA después de una clase y elige uno que probarás.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