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12  |  Session 1   •   Semana 12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Build Your AI Showcase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Prepare one short showcase that proves you can use AI for a real task.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Prepara una presentación corta que demuestre que puedes usar IA para una tarea real.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your prompt and final result. Explain one change you made to improve the answer. Give a short practice talk.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Haz una breve práctica de presentación.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Prepare one short showcase that proves you can use AI for a real task.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Prepara una presentación corta que demuestre que puedes usar IA para una tarea real.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showcase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example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043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ejemplo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improve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clear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practice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043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práctica / practicar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explain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Help me explain this AI example in simple English. Tell me: my goal, my prompt, my change, and my final result.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this prompt clearer and shorter: [paste your class prompt].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30-second talk about how AI helped me with this task: [describe task].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one useful AI example from class.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 ejemplo útil de IA de la clase.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prompt and final result.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mensaje y el resultado final.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Write 3 short notes: goal, prompt, result.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3 notas cortas: meta, mensaje, resultado.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Practice a 30-second talk.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Practica una charla de 30 segundos.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Remove private details before you share.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Quita datos privados antes de compartir.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Choose one class topic: home, shopping, travel, official messages, or safety.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Find one prompt and one result from your phone.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help you explain the example in easy English.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Practice your 30-second talk on your own.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Prepare one showcase example.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Save your prompt, final result, and short talk notes.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Practice speaking clearly two times.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Help me explain my AI example in simple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my prompt clearer and shorter.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30-second talk about this result.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Pick one class topic and ask AI: "Help me explain this example in simple English. Goal, prompt, change, result."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Elige un tema de clase y pide a la IA: Ayúdame a explicar este ejemplo en inglés sencillo. Meta, mensaje, cambio, resultado.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Take your best class prompt and ask AI to make it clearer and shorter. Compare before and after.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Toma tu mejor mensaje de clase y pide a la IA que lo haga más claro y corto. Compara antes y después.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write a 30-second talk script for one task you did in class. Practice it once.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escriba un guion de charla de 30 segundos para una tarea que hiciste en clase. Practícalo una vez.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List 3 things you improved in your showcase (prompt, format, or follow-up). Share one with a partner.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Lista 3 cosas que mejoraste en tu presentación (mensaje, formato o seguimiento). Comparte una con un compañero.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AI: "What makes a good short presentation? Give me 3 tips in simple English."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 a la IA: ¿Qué hace una buena presentación corta? Dame 3 consejos en inglés sencillo.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