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11  |  Session 1   •   Semana 11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Spot Unsafe AI Answers and Scams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simple checks to decide if an AI answer or message is safe to trust.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verificaciones sencillas para decidir si una respuesta o mensaje de IA es seguro.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two warning signs from a sample. Read one fact-check question aloud. Name one place you would verify the claim.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Nombra un lugar donde verificarías la información.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simple checks to decide if an AI answer or message is safe to trust.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verificaciones sencillas para decidir si una respuesta o mensaje de IA es seguro.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source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fuente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scam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estafa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warning sign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señal de advertencia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fake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urgent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043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urgente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verify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sources for this answer and tell me what you are not sure about.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answer with only information you can support with trusted sources.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are 5 warning signs that this text message may be a scam? [paste short sample text]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answer or message slowly.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respuesta o mensaje lentamente.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warning signs.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señales de advertencia.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sources or proof.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fuentes o pruebas.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Check one fact in a trusted place.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Verifica un dato en un lugar confiable.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Decide what you will do next.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Decide qué harás a continuación.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Read one sample AI answer and one sample text message.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Mark words that sound too certain, too urgent, or too good to be true.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sources or limits.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Check one fact in a browser or official source.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one sample and write two warning signs.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one follow-up question for proof.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Explain what you would do before trusting the information.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Tell me what you are not sure about in this answer.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trusted sources for this claim.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warning signs do you see in this text message?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"Give me sources for this answer and say what you are not sure about." See how it responds.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IA: Dame fuentes para esta respuesta y di de qué no estás seguro. Mira cómo responde.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Paste a short sample text and ask: "What are 5 warning signs this could be a scam?"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un texto de ejemplo corto y pide: ¿Cuáles son 5 señales de que esto podría ser una estafa?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rewrite one answer using only information it can support with trusted sources.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reescriba una respuesta usando solo información que pueda respaldar con fuentes confiables.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Read one AI answer and write down 2 words that sound "too good to be true." Ask AI to explain why that matters.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Lee una respuesta de IA y escribe 2 palabras que suenen demasiado buenas para ser verdad. Pide a la IA que explique por qué importa.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should I do before I trust information from a text message?" List 3 steps.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debo hacer antes de confiar en información de un mensaje de texto? Lista 3 pasos.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