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10  |  Session 2   •   Semana 10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to Organize Legal or Official Information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organize notes and prepare better official or legal questions.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organizar notas y preparar mejores preguntas oficiales o legales.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organized list or timeline. Read one clear question aloud. State one reason AI cannot replace a lawyer or official worker.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una razón por la que la IA no puede reemplazar a un abogado o trabajador oficial.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organize notes and prepare better official or legal questions.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organizar notas y preparar mejores preguntas oficiales o legales.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timeline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document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documento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appointment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cita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question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record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organize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checklist of documents to bring for an office appointment about housing, school, or benefits. Keep it general and simple.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these notes into a simple timeline with dates and actions: [paste short sample notes].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5 clear questions I can ask a lawyer or office worker about my case or appointment.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safe sample topic or remove private details.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seguro de ejemplo o quita los datos privados.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for a checklist or timeline.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una lista o cronograma.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result and fix anything that looks wrong.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el resultado y corrige lo que no se vea bien.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one important question to ask a real helper.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importante para hacer a un ayudante real.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notes for the appointment.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tus notas para la cita.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a safe sample topic or a personal situation without private details.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a document checklist.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organize your notes into time order.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one question aloud on your own.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one checklist or one timeline you can really use.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it in Notes.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Circle or highlight the one question you most need to ask.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checklist for an office appointment.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Put these notes in date order.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4 questions I can ask a lawyer or office worker.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a general "documents to bring" checklist for a housing or benefits appointment (no personal details).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una lista general de documentos para llevar a una cita de vivienda o beneficios (sin datos personales).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3 short notes with dates and ask it to put them in order as a simple timeline.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3 notas cortas con fechas y pide que las ponga en orden como cronograma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5 clear questions you could ask a lawyer or office worker (general topics only).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5 preguntas claras para un abogado o empleado de oficina (solo temas generales).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timeline? How can it help me prepare for an appointment?"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 cronograma? ¿Cómo me ayuda a prepararme para una cita?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organize 4 "to-do" items into "before the appointment" and "day of" lists.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organice 4 tareas en listas de antes de la cita y día de la cita.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