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9  |  Session 2   •   Semana 9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for Appointments and Local Places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plan one local visit or appointment with confidence.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planificar una visita local o cita con confianza.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place you chose. Read one question you will ask. Explain one detail you checked in Maps or the official site.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 detalle que verificaste en Mapas o en el sitio oficial.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plan one local visit or appointment with confidence.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planificar una visita local o cita con confianza.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appointment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cita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hours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nearby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confirm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review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reservation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nearby clinics. Tell me about hours, language help, and parking in simple English: [paste listings].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4 questions I can ask before I visit this office.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day plan for my 2:00 p.m. appointment, including travel time and what to bring.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one place you may visit.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lugar que quieras visitar.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listing in Maps or online.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lugar en Mapas o en línea.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compare or explain the details.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compare o explique los detalles.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for questions to ask before you go.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preguntas para hacer antes de ir.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a short plan and verify the hours.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un plan corto y verifica el horario.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kind of place: clinic, library, bank, school, or store.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two listings in a map app or browser.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compare the listings in easy English.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simple questions for your visit.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one visit plan with time, place, and one question.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it in Notes or calendar.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Verify hours and address in the official listing.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nearby libraries.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3 questions for my appointment.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day plan for my visit.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two nearby places (e.g., libraries or clinics) in a map app. Ask AI to compare hours and parking in simple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dos lugares cercanos (p. ej. bibliotecas o clínicas) en la app de mapas. Pide a la IA que compare horarios y estacionamiento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4 questions you can ask before visiting an office (e.g., "Do you have Spanish-speaking staff?").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4 preguntas que puedes hacer antes de visitar una oficina (p. ej. ¿Tienen personal que hable español?).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"short day plan" for a 2:00 p.m. appointment: travel time, what to bring, and one backup plan.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corto del día para una cita a las 2:00 p.m.: tiempo de viaje, qué llevar y un plan B.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two short listings and ask AI which has better weekend hours. Then check the official site.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dos listados cortos y pide a la IA cuál tiene mejor horario de fin de semana. Luego verifica en el sitio oficial.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does appointment mean? What does reservation mean? Give one example of each."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cita? ¿Qué significa reservación? Dame un ejemplo de cada una.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