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9  |  Session 1   •   Semana 9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Use AI with Maps for Routes and Transit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Use AI and maps together to understand a trip more clearly.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Usa IA y mapas juntos para entender un viaje más claramente.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the route you chose. Explain one transit word in your own words. Tell the class one thing you verified in Maps.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Dile a la clase algo que verificaste en Mapas.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Use AI and maps together to understand a trip more clearly.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Usa IA y mapas juntos para entender un viaje más claramente.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route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ruta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transfer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delay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fare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672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4043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stop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200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571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arrival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Explain this route in easy English: [paste short route steps from your map app].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does transfer mean on a bus or train trip?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travel plan for this trip with leave time, transfer, and arrival time: [paste map details].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a route in Google Maps or Apple Maps.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una ruta en Google Maps o Apple Maps.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Copy the route steps.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Copia los pasos de la ruta.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AI to explain them in easy English.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Pide a la IA que los explique en inglés fácil.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Ask about one new word.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Pregunta sobre una palabra nueva.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Save a short travel note and check the map again.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Guarda una nota corta de viaje y revisa el mapa otra vez.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Open a map app and choose a real or sample trip.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Copy the route steps into the AI app.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 to explain the route in easy English.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one follow-up question about fare, timing, or transfers.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Make one travel plan you can really use.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Save the final route note on your phone.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Check the route again in the map app before you finish.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Explain this route in easy English.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What does transfer mean here?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a short travel plan with leave time and arrival time.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Copy 5 route steps from a map app and ask AI to explain them in easy English.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Copia 5 pasos de ruta de una app de mapas y pide a la IA que los explique en inglés fácil.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AI: "What does transfer mean for a bus trip? Give an example."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Pregunta a la IA: ¿Qué significa transbordo en un viaje en autobús? Dame un ejemplo.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Paste a short route and ask for "leave time, transfer time, and arrival time" in a simple list.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Pega una ruta corta y pide hora de salida, de transbordo y de llegada en una lista sencilla.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for 3 words you might see on a bus or train schedule and simple definitions.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3 palabras que puedas ver en un horario de autobús o tren con definiciones sencillas.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Plan one real trip: get the route from Maps, paste into AI, and ask for one follow-up question about fare or timing.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Planea un viaje real: obtén la ruta en Mapas, pégala en la IA y pide una pregunta de seguimiento sobre tarifa u horario.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