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914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731520"/>
            <a:ext cx="100584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000" b="1">
                <a:solidFill>
                  <a:srgbClr val="0096C7"/>
                </a:solidFill>
                <a:latin typeface="Calibri"/>
              </a:defRPr>
            </a:pPr>
            <a:r>
              <a:t>Week 8  |  Session 2   •   Semana 8  |  Sesión 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10058400" cy="23774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  <a:latin typeface="Calibri"/>
              </a:defRPr>
            </a:pPr>
            <a:r>
              <a:t>Use AI for Simple Budget and Bill Questions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4160520"/>
            <a:ext cx="10058400" cy="15544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000" b="0">
                <a:solidFill>
                  <a:srgbClr val="F0F4F8"/>
                </a:solidFill>
                <a:latin typeface="Calibri"/>
              </a:defRPr>
            </a:pPr>
            <a:r>
              <a:t>Use AI to organize simple money information without sharing private details.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Usa IA para organizar información sencilla de dinero sin compartir datos privados.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5852160"/>
            <a:ext cx="100584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0">
                <a:solidFill>
                  <a:srgbClr val="0096C7"/>
                </a:solidFill>
                <a:latin typeface="Calibri"/>
              </a:defRPr>
            </a:pPr>
            <a:r>
              <a:t>AI 101: AI in Your Life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731520" y="914400"/>
            <a:ext cx="731520" cy="731520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3600" b="1">
                <a:solidFill>
                  <a:srgbClr val="FFFFFF"/>
                </a:solidFill>
              </a:defRPr>
            </a:pPr>
            <a:r>
              <a:t>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731520"/>
            <a:ext cx="8229600" cy="10972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200" b="1">
                <a:solidFill>
                  <a:srgbClr val="E04F5F"/>
                </a:solidFill>
                <a:latin typeface="Calibri"/>
              </a:defRPr>
            </a:pPr>
            <a:r>
              <a:t>Safety Reminder</a:t>
            </a:r>
          </a:p>
          <a:p>
            <a:pPr algn="l">
              <a:defRPr sz="2600" i="1">
                <a:solidFill>
                  <a:srgbClr val="6B7B8D"/>
                </a:solidFill>
                <a:latin typeface="Calibri"/>
              </a:defRPr>
            </a:pPr>
            <a:r>
              <a:t>Recordatorio de seguridad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103120"/>
            <a:ext cx="10972800" cy="3749039"/>
          </a:xfrm>
          <a:prstGeom prst="roundRect">
            <a:avLst/>
          </a:prstGeom>
          <a:solidFill>
            <a:srgbClr val="FDEC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377440"/>
            <a:ext cx="10058400" cy="3429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1B2A4A"/>
                </a:solidFill>
                <a:latin typeface="Calibri"/>
              </a:defRPr>
            </a:pPr>
            <a:r>
              <a:t>Do not share passwords, ID numbers, bank details, or private health records with AI tools.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No compartas contraseñas, números de identificación, datos bancarios ni información médica privada con herramientas de IA.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10972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400" b="1">
                <a:solidFill>
                  <a:srgbClr val="2DA44E"/>
                </a:solidFill>
                <a:latin typeface="Calibri"/>
              </a:defRPr>
            </a:pPr>
            <a:r>
              <a:t>Before You Leave Today</a:t>
            </a:r>
          </a:p>
          <a:p>
            <a:pPr algn="l">
              <a:defRPr sz="2600" i="1">
                <a:solidFill>
                  <a:srgbClr val="80C080"/>
                </a:solidFill>
                <a:latin typeface="Calibri"/>
              </a:defRPr>
            </a:pPr>
            <a:r>
              <a:t>Antes de irte hoy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40080" y="1828800"/>
            <a:ext cx="10789920" cy="4114800"/>
          </a:xfrm>
          <a:prstGeom prst="roundRect">
            <a:avLst/>
          </a:prstGeom>
          <a:solidFill>
            <a:srgbClr val="223A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97280" y="2286000"/>
            <a:ext cx="9875520" cy="3429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FFFFFF"/>
                </a:solidFill>
                <a:latin typeface="Calibri"/>
              </a:defRPr>
            </a:pPr>
            <a:r>
              <a:t>Show one spending category list or bill calendar. Read one customer support question aloud. Explain one privacy choice you made.</a:t>
            </a:r>
          </a:p>
          <a:p>
            <a:pPr algn="l">
              <a:defRPr sz="2000" i="1">
                <a:solidFill>
                  <a:srgbClr val="A0B0C0"/>
                </a:solidFill>
                <a:latin typeface="Calibri"/>
              </a:defRPr>
            </a:pPr>
            <a:r>
              <a:t>Explica una decisión de privacidad que tomaste.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Today You Can:</a:t>
            </a:r>
          </a:p>
          <a:p>
            <a:pPr algn="l">
              <a:defRPr sz="2600" i="1">
                <a:solidFill>
                  <a:srgbClr val="6B7B8D"/>
                </a:solidFill>
                <a:latin typeface="Calibri"/>
              </a:defRPr>
            </a:pPr>
            <a:r>
              <a:t>Hoy puedes: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48640" y="1645920"/>
            <a:ext cx="10972800" cy="420624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2011680"/>
            <a:ext cx="10058400" cy="3749039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0">
                <a:solidFill>
                  <a:srgbClr val="1B2A4A"/>
                </a:solidFill>
                <a:latin typeface="Calibri"/>
              </a:defRPr>
            </a:pPr>
            <a:r>
              <a:t>Use AI to organize simple money information without sharing private details.</a:t>
            </a:r>
          </a:p>
          <a:p>
            <a:pPr algn="l">
              <a:defRPr sz="2200" i="1">
                <a:solidFill>
                  <a:srgbClr val="6B7B8D"/>
                </a:solidFill>
                <a:latin typeface="Calibri"/>
              </a:defRPr>
            </a:pPr>
            <a:r>
              <a:t>Usa IA para organizar información sencilla de dinero sin compartir datos privados.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F77F00"/>
                </a:solidFill>
                <a:latin typeface="Calibri"/>
              </a:defRPr>
            </a:pPr>
            <a:r>
              <a:t>Key Words for Today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Palabras clave de hoy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9144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515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budget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2672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4043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bill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404360" y="1938528"/>
            <a:ext cx="280416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1600" b="0">
                <a:solidFill>
                  <a:srgbClr val="6B7B8D"/>
                </a:solidFill>
                <a:latin typeface="Calibri"/>
              </a:defRPr>
            </a:pPr>
            <a:r>
              <a:t>factura / cuenta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6200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571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due date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9144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515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category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2672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4043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subscription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404360" y="3035808"/>
            <a:ext cx="280416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1600" b="0">
                <a:solidFill>
                  <a:srgbClr val="6B7B8D"/>
                </a:solidFill>
                <a:latin typeface="Calibri"/>
              </a:defRPr>
            </a:pPr>
            <a:r>
              <a:t>suscripción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6200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77571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balance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91440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1">
                <a:solidFill>
                  <a:srgbClr val="1B2A4A"/>
                </a:solidFill>
                <a:latin typeface="Calibri"/>
              </a:defRPr>
            </a:pPr>
            <a:r>
              <a:t>Demo: Try These Prompts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Demostración: Prueba estos mensajes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36576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2DA44E"/>
                </a:solidFill>
                <a:latin typeface="Calibri"/>
              </a:defRPr>
            </a:pPr>
            <a:r>
              <a:t>TRY THIS:</a:t>
            </a:r>
          </a:p>
          <a:p>
            <a:pPr algn="l">
              <a:defRPr sz="1200" i="1">
                <a:solidFill>
                  <a:srgbClr val="6B7B8D"/>
                </a:solidFill>
                <a:latin typeface="Calibri"/>
              </a:defRPr>
            </a:pPr>
            <a:r>
              <a:t>PRUEBA ESTO: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50876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60020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Put these expenses into groups: rent, bus pass, food, phone, medicine, streaming app.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92608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301752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Make a simple monthly bill calendar with due dates for rent on the 1st, phone on the 8th, and electricity on the 20th.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434340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97280" y="443484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Write a polite message to customer support: I do not understand this fee on my bill. Please explain it in simple English.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Follow These Steps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Sigue estos pasos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31520" y="1280160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1280160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List your sample expenses or bills.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0" y="1280160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Haz una lista de tus gastos o facturas de ejemplo.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304288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2304288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Ask AI to sort them into groups.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0" y="2304288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Pide a la IA que los ordene por grupos.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31520" y="3328416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71600" y="3328416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Ask AI to make a due-date list.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0" y="3328416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Pide a la IA que haga una lista de fechas de pago.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31520" y="4352544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71600" y="4352544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Write one support question if something is not clear.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0" y="4352544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Escribe una pregunta de ayuda si algo no está claro.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31520" y="5376672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71600" y="5376672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Save the result and remove private details.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0800" y="5376672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Guarda el resultado y quita los datos privados.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Guided Practice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Práctica guiada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Choose sample expenses from class or your own non-private list.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AI to sort them into categories.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AI to make a reminder list with dates.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Write one support question for a bill or subscription.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Independent Practice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Práctica individual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Make one personal reminder list or one sample budget note.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Save it in Notes or calendar.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Check that no private account details are included.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91440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1">
                <a:solidFill>
                  <a:srgbClr val="1B2A4A"/>
                </a:solidFill>
                <a:latin typeface="Calibri"/>
              </a:defRPr>
            </a:pPr>
            <a:r>
              <a:t>Try This Now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Prueba esto ahora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36576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2DA44E"/>
                </a:solidFill>
                <a:latin typeface="Calibri"/>
              </a:defRPr>
            </a:pPr>
            <a:r>
              <a:t>TRY THIS:</a:t>
            </a:r>
          </a:p>
          <a:p>
            <a:pPr algn="l">
              <a:defRPr sz="1200" i="1">
                <a:solidFill>
                  <a:srgbClr val="6B7B8D"/>
                </a:solidFill>
                <a:latin typeface="Calibri"/>
              </a:defRPr>
            </a:pPr>
            <a:r>
              <a:t>PRUEBA ESTO: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50876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60020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Sort these into needs and wants.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92608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301752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Make a monthly reminder list for these bills.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434340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97280" y="443484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Write a polite message: Please explain this charge.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If you need more to do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Si necesitas más por hacer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AI to sort 6 sample expenses into 3 groups (housing, transport, other). Do not use real amounts.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a la IA que ordene 6 gastos de ejemplo en 3 grupos (vivienda, transporte, otro). No uses cantidades reales.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for a "bill reminder list" template with 4 due dates (use fake dates). Save it in Notes.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una plantilla de lista de recordatorio de facturas con 4 fechas de vencimiento (usa fechas de ejemplo). Guárdala en Notas.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AI to write a polite 2-sentence message to ask about an unclear charge on a bill.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a la IA que escriba un mensaje amable de 2 oraciones para preguntar por un cargo no claro en una factura.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Ask: "What is a subscription? Give me 2 examples." Then list one you have without naming the exact service.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Pregunta: ¿Qué es una suscripción? Dame 2 ejemplos. Luego lista una que tengas sin nombrar el servicio exacto.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AI to make a simple "weekly spending tracker" with 4 categories and no private numbers.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a la IA que haga un rastreador de gastos semanal sencillo con 4 categorías y sin números privados.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