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7  |  Session 1   •   Semana 7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for Home Tasks and Meal Ideas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make one helpful plan for home life today.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hacer un plan útil para la vida en el hogar hoy.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prompt you wrote. Show one change you asked AI to make. Explain how you will use the final result today or this week.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cómo usarás el resultado hoy o esta semana.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make one helpful plan for home life today.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hacer un plan útil para la vida en el hogar hoy.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ingredient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ingrediente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chore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tarea del hogar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schedule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horario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adjust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ajustar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simple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simple / sencillo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save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have rice, eggs, carrots, and onions. Give me 3 simple dinner ideas for 2 adults. Use easy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20-minute cleaning checklist for a small apartment. Put the steps in order.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meal plan with cheaper ingredients and less spice: [paste short text].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an AI app on your phone.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una aplicación de IA en tu teléfono.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what you need help with.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en qué necesitas ayuda.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easy English and short steps.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inglés fácil y pasos cortos.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Change the answer so it fits your home.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Cambia la respuesta para que se adapte a tu hogar.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result in Notes.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el resultado final en Notas.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home task: cleaning, laundry, dishes, or cooking.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prompt with your real situation.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the AI to make the answer shorter or simpler.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best version in Notes.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checklist or meal idea you can use this week.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Add one personal change so the result fits your home.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final version on your phone.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have chicken, beans, and rice. Give me 2 dinner ideas.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15-minute evening cleaning plan for my kitchen.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list in very easy English.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a 10-minute "quick clean" checklist for one room. Adjust one step to fit your home.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una lista de limpieza rápida de 10 minutos para una habitación. Ajusta un paso a tu casa.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4 ingredients you have and ask for 2 simple dinner ideas. Save one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4 ingredientes que tienes y pide 2 ideas de cena sencillas. Guarda una en Notas.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"weekly laundry schedule" in 3 steps, then ask AI to make it shorter.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horario de lavandería semanal en 3 pasos y luego pide a la IA que lo acorte.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turn a long recipe into 5 simple steps. Cross out one step you don't need.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convierta una receta larga en 5 pasos sencillos. Tacha un paso que no necesites.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"3 easy breakfast ideas that need no cooking" and add one personal change.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ideas de desayuno fácil sin cocinar y agrega un cambio personal.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