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5  |  Session 2   •   Semana 5  |  Sesión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5 Session 2 Lesson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Use AI to understand a short reading or improve a short message.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IA para entender un texto corto o mejorar un mensaje corto.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Show one original text and one improved version.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Muestra un texto original y una versión mejorada.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Use AI to understand a short reading or improve a short message.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IA para entender un texto corto o mejorar un mensaje corto.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reading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simplify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draft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571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borrador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tone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1560" y="303580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tono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Please explain this short note in simple English.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Help me write a polite message to reschedule a meeting.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Check this message for simple English and clear tone.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Choose a short sample note or message.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Elige una nota o mensaje corto de ejemplo.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AI to explain it in simple English or help you rewrite it.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a la IA que lo explique en inglés sencillo o que te ayude a reescribirlo.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Read the new version.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Lee la nueva versión.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AI to check clarity and tone.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a la IA que revise la claridad y el tono.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Save the best version for class discussion.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Guarda la mejor versión para la discusión en clase.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work with a short sample note from class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ask for a simplified explanation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write one short message and improve it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Choose reading support or writing support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Create one final version you can understand clearly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Please explain this in simple English.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Help me write a polite message to reschedule a meeting.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this message clear and friendly.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Give AI a short note and ask: "Explain this in simple English. Then give me 2 questions to check my understanding."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Dale a la IA una nota corta y pide: Explícala en inglés sencillo. Luego dame 2 preguntas para comprobar si entendí.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help you write a 2-sentence message to a friend, then ask it to check the tone.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te ayude a escribir un mensaje de 2 oraciones para un amigo y luego que revise el tono.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Paste a 3-sentence paragraph and ask for a simpler version and a list of key words.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Pega un párrafo de 3 oraciones y pide una versión más sencilla y una lista de palabras clave.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turn a short email into a polite, simple version under 50 words.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convierta un correo corto en una versión amable y sencilla de menos de 50 palabras.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Ask: "Is this sentence clear and polite? If not, suggest one better version: [your sentence]."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Pregunta: ¿Esta oración es clara y amable? Si no, sugiere una versión mejor: [tu oración].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