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5  |  Session 1   •   Semana 5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5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practice new English words and a short conversation.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practicar palabras nuevas en inglés y una conversación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Say one new word and use it in one short sentence.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una palabra nueva y úsala en una oración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practice new English words and a short conversation.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practicar palabras nuevas en inglés y una conversación corta.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practice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práctica / practicar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conversation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vocabulary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example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ejemplo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Teach me 5 words about grocery shopping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conversation between a customer and cashier.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Ask me one practice question at a time.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daily topic.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diario.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5 useful words.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5 palabras útiles.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short conversation.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conversación corta.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or say the conversation.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o di la conversación.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about one new word.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Pregunta sobre una palabra nueva.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daily topic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5 words and 1 short dialogue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practice reading or speaking on your 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one conversation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one new word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Teach me 5 words about grocery shopping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conversation between a customer and cashier.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Ask me one practice question at a time.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5 words about going to the doctor and use each in a short sentence.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5 palabras sobre ir al doctor y usa cada una en una oración corta.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4-line conversation at a bus stop. Practice reading it aloud.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conversación de 4 líneas en una parada de autobús. Practica leyéndola en voz alta.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quiz you: "Ask me one question about [topic]. I will answer. Then tell me if I was right."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te haga una pregunta sobre [tema]. Responde. Luego que te diga si acertaste.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5 words about the weather and a simple dialogue between two neighbors.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5 palabras sobre el clima y un diálogo sencillo entre dos vecinos.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give you one word, its meaning, and one example sentence; then you make your own sentence.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palabra, su significado y una oración de ejemplo; luego tú haz tu propia oración.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