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4  |  Session 2   •   Semana 4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4 Session 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Choose the best AI tool for a task and explain why.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Elige la mejor herramienta de IA para una tarea y explica por qué.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Tell the teacher one task, one tool, and one reason.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Dile al maestro/a una tarea, una herramienta y una razón.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Choose the best AI tool for a task and explain why.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Elige la mejor herramienta de IA para una tarea y explica por qué.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match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strength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optional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citation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cita / fuente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Which tool is best for finding current local information? Why?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Which tool is best for rewriting a message? Why?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Optional: same prompt in Grok for comparison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task.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tarea.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AI tool.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una herramienta de 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Think about why it fits.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Piensa por qué es adecuada.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Share your reason.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Comparte tu razón.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Listen to another person's choice.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Escucha la elección de otra persona.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sort tasks by tool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Class discusses why Perplexity fits search and Claude fits writing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Optional quick Grok demo if access is available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3 tasks and assign the best tool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explain one choice in simple English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need current local weather alerts.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need help rewriting a polite message.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need simple step-by-step help for dinner.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List 3 tasks: "find today's news," "rewrite a message," "get a recipe." Say which tool fits each and why.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Lista 3 tareas: buscar noticias de hoy, reescribir un mensaje, conseguir una receta. Di qué herramienta encaja con cada una y por qué.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Perplexity one "current" question and Claude one "rewrite" question. Compare the kinds of answers.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Haz una pregunta actual en Perplexity y una de reescritura en Claude. Compara el tipo de respuestas.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Think of one task you do often. Ask: "Which AI tool is best for this?" and try the suggestion.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Piensa en una tarea que haces seguido. Pregunta: ¿Qué herramienta de IA es mejor para esto? y prueba la sugerencia.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Try the same "explain in simple English" prompt in Gemini and Claude. Which tone do you prefer?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Prueba el mismo mensaje de explicar en inglés sencillo en Gemini y Claude. ¿Qué tono prefieres?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Match 5 tasks (search, summarize, translate, compare, write) to the best tool and write one reason per task.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Relaciona 5 tareas (buscar, resumir, traducir, comparar, escribir) con la mejor herramienta y escribe una razón por tarea.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