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3  |  Session 1   •   Semana 3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3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Claude to simplify or rewrite a short text.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Claude para simplificar o reescribir un texto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teacher one simplified or rewritten text.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Muéstrale al maestro/a un texto simplificado o reescrito.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Claude to simplify or rewrite a short text.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Claude para simplificar o reescribir un texto corto.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simplify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summary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resumen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rewrite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question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Please explain this message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to sound polite and clear.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are 2 questions I can ask if I do not understand?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Claude.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Claude.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Paste a short sample text from class.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Pega un texto corto de ejemplo de la clase.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simple English.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inglés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clearer rewrite.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reescritura más clara.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one follow-up question.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Haz una pregunta de seguimiento.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paste a short sample text from class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simple English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one follow-up question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a short class text or flyer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Claude to summarize or rewrite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Please explain this in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Rewrite this so it sounds polite and clear.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question should I ask next?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a short news headline into Claude and ask: "Explain this in simple English in two sentences."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 titular de noticias corto en Claude y pide: Explícalo en inglés sencillo en dos oraciones.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Claude to rewrite a polite complaint message so it sounds calmer and clearer.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Claude que reescriba un mensaje de queja amable para que suene más tranquilo y claro.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are 3 questions I could ask if I don't understand a letter from a school or office?"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Pregunta: ¿Qué 3 preguntas podría hacer si no entiendo una carta de la escuela o una oficina?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Give Claude one short paragraph and ask for a 3-bullet summary.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Dale a Claude un párrafo corto y pide un resumen de 3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Claude to turn a list of instructions into simple steps with numbers.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Claude que convierta una lista de instrucciones en pasos sencillos numerados.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