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2  |  Session 1   •   Semana 2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2 Session 1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Use ChatGPT to make and revise a short message or list.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ChatGPT para crear y revisar un mensaje corto o una lista.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one prompt and one revised answer.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Muestra un mensaje y una respuesta revisada.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Use ChatGPT to make and revise a short message or list.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ChatGPT para crear y revisar un mensaje corto o una lista.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chat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tone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043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tono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rewrite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checklist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polite text message saying I will be 10 minutes late. Use simple English.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it friendlier.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Turn this into a checklist.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Open ChatGPT.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Abre ChatGPT.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Start a new chat.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Comienza un nuevo chat.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for one useful daily-life task.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una tarea útil de la vida diaria.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Read the answer.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la respuesta.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for a shorter or friendlier version.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una versión más corta o más amigable.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open ChatGPT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Class writes one prompt together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ask for one rewrite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Make a short list or message for daily life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a second version with a different tone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polite text message saying I am running late.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Use simple English.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it shorter and friendlier.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ChatGPT to write a short thank-you message for a neighbor or friend. Then ask for a more formal version.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ChatGPT que escriba un mensaje corto de agradecimiento para un vecino o amigo. Luego pide una versión más formal.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a checklist of 5 things to do before leaving the house in the morning.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una lista de verificación de 5 cosas que hacer antes de salir de casa por la mañana.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ChatGPT to turn one long sentence into 3 short sentences.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ChatGPT que convierta una oración larga en 3 oraciones cortas.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"Write a polite message to say I cannot come to an event. Make it warm but short."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Escribe: Escribe un mensaje corto y amable para decir que no puedo asistir a un evento. Cálido pero breve.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two versions: one very short (one sentence) and one a bit longer, then compare.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dos versiones: una muy corta (una oración) y otra un poco más larga, y compáralas.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