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1  |  Session 1   •   Semana 1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1 Session 1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Open Gemini and ask one clear question in simple English.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Gemini y haz una pregunta clara en inglés sencillo.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the teacher your prompt and explain one idea you learned.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Muéstrale al maestro/a tu mensaje y explica una idea que aprendiste.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Open Gemini and ask one clear question in simple English.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Gemini y haz una pregunta clara en inglés sencillo.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AI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chatbot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043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chatbot (robot de conversación)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prompt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571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mensaje / instrucción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response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respuesta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is AI? Please explain in simple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3 examples of AI I may use in daily life.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Please answer in short sentences.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Open Gemini on your phone.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Abre Gemini en tu teléfono.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Start a new chat.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Comienza un nuevo chat.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a short question.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una pregunta corta.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the answer.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la respuesta.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a shorter or simpler answer.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respuesta más corta o más sencilla.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open Gemini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Class says a prompt aloud together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send one question and read the answer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Gemini one daily-life question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Gemini to make the answer shorter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is AI? Please explain in simple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3 examples of AI in daily life.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the answer shorter.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Gemini to name 5 things you can do with a smartphone besides texting.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Gemini que nombre 5 cosas que puedes hacer con un smartphone además de enviar mensajes.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is a chatbot? Answer in one short sentence."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¿Qué es un chatbot? Responde en una oración corta.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3 fun facts about your favorite animal in simple English.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3 datos curiosos sobre tu animal favorito en inglés sencillo.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Gemini to give you one simple riddle, then ask for the answer.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Gemini que te dé un acertijo sencillo y luego pide la respuesta.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should I do if I get a message that says I won a prize? Is it safe?"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¿Qué debo hacer si recibo un mensaje que dice que gané un premio? ¿Es seguro?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