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How to Get Perplexity on Your Phone</a:t>
            </a:r>
          </a:p>
          <a:p>
            <a:pPr algn="l">
              <a:defRPr sz="3000" i="1">
                <a:solidFill>
                  <a:srgbClr val="F0F4F8"/>
                </a:solidFill>
                <a:latin typeface="Calibri"/>
              </a:defRPr>
            </a:pPr>
            <a:r>
              <a:t>Cómo instalar Perplexity en tu teléfono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41148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0F4F8"/>
                </a:solidFill>
                <a:latin typeface="Calibri"/>
              </a:defRPr>
            </a:pPr>
            <a:r>
              <a:t>Follow these steps on your phone</a:t>
            </a:r>
            <a:br/>
            <a:r>
              <a:t>Sigue estos pasos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66928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400" b="1">
                <a:solidFill>
                  <a:srgbClr val="2DA44E"/>
                </a:solidFill>
                <a:latin typeface="Calibri"/>
              </a:defRPr>
            </a:pPr>
            <a:r>
              <a:t>✅  You are ready!</a:t>
            </a:r>
          </a:p>
          <a:p>
            <a:pPr algn="ctr">
              <a:defRPr sz="3400" i="1">
                <a:solidFill>
                  <a:srgbClr val="80C080"/>
                </a:solidFill>
                <a:latin typeface="Calibri"/>
              </a:defRPr>
            </a:pPr>
            <a:r>
              <a:t>✅  ¡Estás listo/a!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100584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400" b="0">
                <a:solidFill>
                  <a:srgbClr val="FFFFFF"/>
                </a:solidFill>
                <a:latin typeface="Calibri"/>
              </a:defRPr>
            </a:pPr>
            <a:r>
              <a:t>Try typing your first question now.</a:t>
            </a:r>
          </a:p>
          <a:p>
            <a:pPr algn="ctr">
              <a:defRPr sz="2000" i="1">
                <a:solidFill>
                  <a:srgbClr val="F0F4F8"/>
                </a:solidFill>
                <a:latin typeface="Calibri"/>
              </a:defRPr>
            </a:pPr>
            <a:r>
              <a:t>Intenta escribir tu primera pregunta ahora.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🍎  iPhone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App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App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App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blue icon with a white "A" on your home screen.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azul con una "A" blanca en tu pantalla principal.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iPhone home screen with App Store icon circled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Perplexity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Perplexity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icon (magnifying glass) at the bottom. Type: **Perplexity**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el ícono de búsqueda (lupa) en la parte de abajo. Escribe: **Perplexity**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App Store search bar with "Perplexity" typed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Download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Descarga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**Perplexity - Ask Anything** by **Perplexity AI**. Tap the blue **GET** button.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**Perplexity - Ask Anything** de **Perplexity AI**. Toca el botón azul **GET** (OBTENER).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Perplexity app listing with GET button highlighted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aplicación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**Open** or find the Perplexity icon on your home screen.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**Open** (Abrir) o busca el ícono de Perplexity en tu pantalla.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Perplexity icon on home screen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Create an account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Crea una cuenta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You can sign up with: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Puedes registrarte con: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Perplexity sign-up screen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searching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Empieza a buscar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a question in the search box. Perplexity will give you an answer with links to sources!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una pregunta en el cuadro de búsqueda. ¡Perplexity te dará una respuesta con enlaces a las fuentes!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Perplexity search screen with answer and citations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🤖  Android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Play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Play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Play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Play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colorful triangle icon (Play Store).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del triángulo de colores (Play Store).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Android home screen with Play Store icon circled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Perplexity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Perplexity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bar at the top. Type: **Perplexity**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la barra de búsqueda en la parte de arriba. Escribe: **Perplexity**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Play Store search bar with "Perplexity" typed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Install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Instala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**Perplexity - Ask Anything** by **Perplexity AI**. Tap the green **Install** button.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**Perplexity - Ask Anything** de **Perplexity AI**. Toca el botón verde **Install** (Instalar).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Perplexity app listing with Install button highlighted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and sign up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y regístrate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**Open**. Sign up with your Google account or email.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**Open** (Abrir). Regístrate con tu cuenta de Google o correo.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searching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Empieza a buscar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a question. Perplexity searches the web and shows you the answer with sources!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una pregunta. ¡Perplexity busca en internet y te muestra la respuesta con las fuentes!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