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914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0"/>
            <a:ext cx="10058400" cy="2286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4000" b="1">
                <a:solidFill>
                  <a:srgbClr val="FFFFFF"/>
                </a:solidFill>
                <a:latin typeface="Calibri"/>
              </a:defRPr>
            </a:pPr>
            <a:r>
              <a:t>How to Get Grok on Your Phone (Optional)</a:t>
            </a:r>
          </a:p>
          <a:p>
            <a:pPr algn="l">
              <a:defRPr sz="3000" i="1">
                <a:solidFill>
                  <a:srgbClr val="F0F4F8"/>
                </a:solidFill>
                <a:latin typeface="Calibri"/>
              </a:defRPr>
            </a:pPr>
            <a:r>
              <a:t>Cómo instalar Grok en tu teléfono (Opcional)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4114800"/>
            <a:ext cx="1005840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200" b="0">
                <a:solidFill>
                  <a:srgbClr val="F0F4F8"/>
                </a:solidFill>
                <a:latin typeface="Calibri"/>
              </a:defRPr>
            </a:pPr>
            <a:r>
              <a:t>Follow these steps on your phone</a:t>
            </a:r>
            <a:br/>
            <a:r>
              <a:t>Sigue estos pasos en tu teléfono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5669280"/>
            <a:ext cx="1005840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0">
                <a:solidFill>
                  <a:srgbClr val="0096C7"/>
                </a:solidFill>
                <a:latin typeface="Calibri"/>
              </a:defRPr>
            </a:pPr>
            <a:r>
              <a:t>AI 101: AI in Your Life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914400" y="1828800"/>
            <a:ext cx="10058400" cy="2286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4400" b="1">
                <a:solidFill>
                  <a:srgbClr val="2DA44E"/>
                </a:solidFill>
                <a:latin typeface="Calibri"/>
              </a:defRPr>
            </a:pPr>
            <a:r>
              <a:t>✅  You are ready!</a:t>
            </a:r>
          </a:p>
          <a:p>
            <a:pPr algn="ctr">
              <a:defRPr sz="3400" i="1">
                <a:solidFill>
                  <a:srgbClr val="80C080"/>
                </a:solidFill>
                <a:latin typeface="Calibri"/>
              </a:defRPr>
            </a:pPr>
            <a:r>
              <a:t>✅  ¡Estás listo/a!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389120"/>
            <a:ext cx="10058400" cy="13716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400" b="0">
                <a:solidFill>
                  <a:srgbClr val="FFFFFF"/>
                </a:solidFill>
                <a:latin typeface="Calibri"/>
              </a:defRPr>
            </a:pPr>
            <a:r>
              <a:t>Try typing your first question now.</a:t>
            </a:r>
          </a:p>
          <a:p>
            <a:pPr algn="ctr">
              <a:defRPr sz="2000" i="1">
                <a:solidFill>
                  <a:srgbClr val="F0F4F8"/>
                </a:solidFill>
                <a:latin typeface="Calibri"/>
              </a:defRPr>
            </a:pPr>
            <a:r>
              <a:t>Intenta escribir tu primera pregunta ahora.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0" y="1828800"/>
            <a:ext cx="4572000" cy="13716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4800" b="1">
                <a:solidFill>
                  <a:srgbClr val="1B2A4A"/>
                </a:solidFill>
                <a:latin typeface="Calibri"/>
              </a:defRPr>
            </a:pPr>
            <a:r>
              <a:t>🍎  iPhone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28800" y="3657600"/>
            <a:ext cx="8229600" cy="13716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800" b="0">
                <a:solidFill>
                  <a:srgbClr val="0096C7"/>
                </a:solidFill>
                <a:latin typeface="Calibri"/>
              </a:defRPr>
            </a:pPr>
            <a:r>
              <a:t>Open the App Store on your phone</a:t>
            </a:r>
          </a:p>
          <a:p>
            <a:pPr algn="ctr">
              <a:defRPr sz="2200" i="1">
                <a:solidFill>
                  <a:srgbClr val="6B7B8D"/>
                </a:solidFill>
                <a:latin typeface="Calibri"/>
              </a:defRPr>
            </a:pPr>
            <a:r>
              <a:t>Abre App Store en tu teléfono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37160"/>
            <a:ext cx="274320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0096C7"/>
                </a:solidFill>
                <a:latin typeface="Calibri"/>
              </a:defRPr>
            </a:pPr>
            <a:r>
              <a:t>iPhone Setup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548640"/>
            <a:ext cx="548640" cy="5486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88720" y="502920"/>
            <a:ext cx="475488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400" b="1">
                <a:solidFill>
                  <a:srgbClr val="1B2A4A"/>
                </a:solidFill>
                <a:latin typeface="Calibri"/>
              </a:defRPr>
            </a:pPr>
            <a:r>
              <a:t>Open the App Store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Abre la App Store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371600"/>
            <a:ext cx="530352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Look for the blue icon with a white "A". Tap it.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2194560"/>
            <a:ext cx="530352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Busca el ícono azul con una "A" blanca. Tócalo.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400800" y="548640"/>
            <a:ext cx="548640" cy="5486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132320" y="502920"/>
            <a:ext cx="475488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400" b="1">
                <a:solidFill>
                  <a:srgbClr val="1B2A4A"/>
                </a:solidFill>
                <a:latin typeface="Calibri"/>
              </a:defRPr>
            </a:pPr>
            <a:r>
              <a:t>Search for Grok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Busca Grok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583680" y="1371600"/>
            <a:ext cx="530352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Tap the search icon. Type: **Grok**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83680" y="2194560"/>
            <a:ext cx="530352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Toca el ícono de búsqueda. Escribe: **Grok**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7132320" y="3200400"/>
            <a:ext cx="4114800" cy="3200400"/>
          </a:xfrm>
          <a:prstGeom prst="roundRect">
            <a:avLst/>
          </a:prstGeom>
          <a:solidFill>
            <a:srgbClr val="E8ECF1"/>
          </a:solidFill>
          <a:ln w="25400">
            <a:solidFill>
              <a:srgbClr val="B0BEC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6B7B8D"/>
                </a:solidFill>
                <a:latin typeface="Calibri"/>
              </a:defRPr>
            </a:pPr>
            <a:r>
              <a:t>📱</a:t>
            </a:r>
            <a:br/>
            <a:r>
              <a:t>App Store search bar with "Grok" typed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37160"/>
            <a:ext cx="274320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0096C7"/>
                </a:solidFill>
                <a:latin typeface="Calibri"/>
              </a:defRPr>
            </a:pPr>
            <a:r>
              <a:t>iPhone Setup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548640"/>
            <a:ext cx="548640" cy="5486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88720" y="502920"/>
            <a:ext cx="475488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400" b="1">
                <a:solidFill>
                  <a:srgbClr val="1B2A4A"/>
                </a:solidFill>
                <a:latin typeface="Calibri"/>
              </a:defRPr>
            </a:pPr>
            <a:r>
              <a:t>Download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Descarga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371600"/>
            <a:ext cx="530352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Find the app that says **Grok** by **xAI**. Tap the blue **GET** button.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2194560"/>
            <a:ext cx="530352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Busca la aplicación que dice **Grok** de **xAI**. Toca el botón azul **GET** (OBTENER).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400800" y="548640"/>
            <a:ext cx="548640" cy="5486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132320" y="502920"/>
            <a:ext cx="475488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400" b="1">
                <a:solidFill>
                  <a:srgbClr val="1B2A4A"/>
                </a:solidFill>
                <a:latin typeface="Calibri"/>
              </a:defRPr>
            </a:pPr>
            <a:r>
              <a:t>Sign in with X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Inicia sesión con X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583680" y="1371600"/>
            <a:ext cx="530352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You need an X (Twitter) account. If you have one, sign in. If not, you can skip Grok.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83680" y="2194560"/>
            <a:ext cx="530352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Necesitas una cuenta de X (Twitter). Si tienes una, inicia sesión. Si no, puedes omitir Grok.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7132320" y="3200400"/>
            <a:ext cx="4114800" cy="3200400"/>
          </a:xfrm>
          <a:prstGeom prst="roundRect">
            <a:avLst/>
          </a:prstGeom>
          <a:solidFill>
            <a:srgbClr val="E8ECF1"/>
          </a:solidFill>
          <a:ln w="25400">
            <a:solidFill>
              <a:srgbClr val="B0BEC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6B7B8D"/>
                </a:solidFill>
                <a:latin typeface="Calibri"/>
              </a:defRPr>
            </a:pPr>
            <a:r>
              <a:t>📱</a:t>
            </a:r>
            <a:br/>
            <a:r>
              <a:t>Grok sign-in screen asking for X account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37160"/>
            <a:ext cx="274320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0096C7"/>
                </a:solidFill>
                <a:latin typeface="Calibri"/>
              </a:defRPr>
            </a:pPr>
            <a:r>
              <a:t>iPhone Setup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548640"/>
            <a:ext cx="548640" cy="5486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88720" y="502920"/>
            <a:ext cx="475488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400" b="1">
                <a:solidFill>
                  <a:srgbClr val="1B2A4A"/>
                </a:solidFill>
                <a:latin typeface="Calibri"/>
              </a:defRPr>
            </a:pPr>
            <a:r>
              <a:t>Start chatting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Empieza a chatear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371600"/>
            <a:ext cx="530352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Type a question in the message box.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2194560"/>
            <a:ext cx="530352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Escribe una pregunta en el cuadro de mensaje.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0" y="1828800"/>
            <a:ext cx="4572000" cy="13716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4800" b="1">
                <a:solidFill>
                  <a:srgbClr val="1B2A4A"/>
                </a:solidFill>
                <a:latin typeface="Calibri"/>
              </a:defRPr>
            </a:pPr>
            <a:r>
              <a:t>🤖  Android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28800" y="3657600"/>
            <a:ext cx="8229600" cy="13716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800" b="0">
                <a:solidFill>
                  <a:srgbClr val="0096C7"/>
                </a:solidFill>
                <a:latin typeface="Calibri"/>
              </a:defRPr>
            </a:pPr>
            <a:r>
              <a:t>Open the Play Store on your phone</a:t>
            </a:r>
          </a:p>
          <a:p>
            <a:pPr algn="ctr">
              <a:defRPr sz="2200" i="1">
                <a:solidFill>
                  <a:srgbClr val="6B7B8D"/>
                </a:solidFill>
                <a:latin typeface="Calibri"/>
              </a:defRPr>
            </a:pPr>
            <a:r>
              <a:t>Abre Play Store en tu teléfono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37160"/>
            <a:ext cx="274320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0096C7"/>
                </a:solidFill>
                <a:latin typeface="Calibri"/>
              </a:defRPr>
            </a:pPr>
            <a:r>
              <a:t>Android Setup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548640"/>
            <a:ext cx="548640" cy="5486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88720" y="502920"/>
            <a:ext cx="475488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400" b="1">
                <a:solidFill>
                  <a:srgbClr val="1B2A4A"/>
                </a:solidFill>
                <a:latin typeface="Calibri"/>
              </a:defRPr>
            </a:pPr>
            <a:r>
              <a:t>Open the Play Store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Abre Play Store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371600"/>
            <a:ext cx="530352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Look for the colorful triangle icon (Play Store). Tap it.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2194560"/>
            <a:ext cx="530352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Busca el ícono del triángulo de colores (Play Store). Tócalo.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400800" y="548640"/>
            <a:ext cx="548640" cy="5486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132320" y="502920"/>
            <a:ext cx="475488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400" b="1">
                <a:solidFill>
                  <a:srgbClr val="1B2A4A"/>
                </a:solidFill>
                <a:latin typeface="Calibri"/>
              </a:defRPr>
            </a:pPr>
            <a:r>
              <a:t>Search for Grok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Busca Grok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583680" y="1371600"/>
            <a:ext cx="530352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Tap the search bar. Type: **Grok**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83680" y="2194560"/>
            <a:ext cx="530352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Toca la barra de búsqueda. Escribe: **Grok**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37160"/>
            <a:ext cx="274320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0096C7"/>
                </a:solidFill>
                <a:latin typeface="Calibri"/>
              </a:defRPr>
            </a:pPr>
            <a:r>
              <a:t>Android Setup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548640"/>
            <a:ext cx="548640" cy="5486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88720" y="502920"/>
            <a:ext cx="475488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400" b="1">
                <a:solidFill>
                  <a:srgbClr val="1B2A4A"/>
                </a:solidFill>
                <a:latin typeface="Calibri"/>
              </a:defRPr>
            </a:pPr>
            <a:r>
              <a:t>Install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Instala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371600"/>
            <a:ext cx="530352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Find **Grok** by **xAI**. Tap the green **Install** button.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2194560"/>
            <a:ext cx="530352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Busca **Grok** de **xAI**. Toca el botón verde **Install** (Instalar).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400800" y="548640"/>
            <a:ext cx="548640" cy="5486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132320" y="502920"/>
            <a:ext cx="475488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400" b="1">
                <a:solidFill>
                  <a:srgbClr val="1B2A4A"/>
                </a:solidFill>
                <a:latin typeface="Calibri"/>
              </a:defRPr>
            </a:pPr>
            <a:r>
              <a:t>Sign in with X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Inicia sesión con X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583680" y="1371600"/>
            <a:ext cx="530352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You need an X (Twitter) account. Sign in if you have one.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83680" y="2194560"/>
            <a:ext cx="530352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Necesitas una cuenta de X (Twitter). Inicia sesión si tienes una.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37160"/>
            <a:ext cx="274320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0096C7"/>
                </a:solidFill>
                <a:latin typeface="Calibri"/>
              </a:defRPr>
            </a:pPr>
            <a:r>
              <a:t>Android Setup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548640"/>
            <a:ext cx="548640" cy="5486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88720" y="502920"/>
            <a:ext cx="475488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400" b="1">
                <a:solidFill>
                  <a:srgbClr val="1B2A4A"/>
                </a:solidFill>
                <a:latin typeface="Calibri"/>
              </a:defRPr>
            </a:pPr>
            <a:r>
              <a:t>Start chatting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Empieza a chatear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371600"/>
            <a:ext cx="530352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Type a question in the message box.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2194560"/>
            <a:ext cx="530352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Escribe una pregunta en el cuadro de mensaje.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