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914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0"/>
            <a:ext cx="10058400" cy="2286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4000" b="1">
                <a:solidFill>
                  <a:srgbClr val="FFFFFF"/>
                </a:solidFill>
                <a:latin typeface="Calibri"/>
              </a:defRPr>
            </a:pPr>
            <a:r>
              <a:t>How to Get Gemini on Your Phone</a:t>
            </a:r>
          </a:p>
          <a:p>
            <a:pPr algn="l">
              <a:defRPr sz="3000" i="1">
                <a:solidFill>
                  <a:srgbClr val="F0F4F8"/>
                </a:solidFill>
                <a:latin typeface="Calibri"/>
              </a:defRPr>
            </a:pPr>
            <a:r>
              <a:t>Cómo instalar Gemini en tu teléfono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4114800"/>
            <a:ext cx="1005840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200" b="0">
                <a:solidFill>
                  <a:srgbClr val="F0F4F8"/>
                </a:solidFill>
                <a:latin typeface="Calibri"/>
              </a:defRPr>
            </a:pPr>
            <a:r>
              <a:t>Follow these steps on your phone</a:t>
            </a:r>
            <a:br/>
            <a:r>
              <a:t>Sigue estos pasos en tu teléfono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5669280"/>
            <a:ext cx="1005840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0">
                <a:solidFill>
                  <a:srgbClr val="0096C7"/>
                </a:solidFill>
                <a:latin typeface="Calibri"/>
              </a:defRPr>
            </a:pPr>
            <a:r>
              <a:t>AI 101: AI in Your Life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914400" y="1828800"/>
            <a:ext cx="10058400" cy="2286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4400" b="1">
                <a:solidFill>
                  <a:srgbClr val="2DA44E"/>
                </a:solidFill>
                <a:latin typeface="Calibri"/>
              </a:defRPr>
            </a:pPr>
            <a:r>
              <a:t>✅  You are ready!</a:t>
            </a:r>
          </a:p>
          <a:p>
            <a:pPr algn="ctr">
              <a:defRPr sz="3400" i="1">
                <a:solidFill>
                  <a:srgbClr val="80C080"/>
                </a:solidFill>
                <a:latin typeface="Calibri"/>
              </a:defRPr>
            </a:pPr>
            <a:r>
              <a:t>✅  ¡Estás listo/a!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389120"/>
            <a:ext cx="10058400" cy="13716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400" b="0">
                <a:solidFill>
                  <a:srgbClr val="FFFFFF"/>
                </a:solidFill>
                <a:latin typeface="Calibri"/>
              </a:defRPr>
            </a:pPr>
            <a:r>
              <a:t>Try typing your first question now.</a:t>
            </a:r>
          </a:p>
          <a:p>
            <a:pPr algn="ctr">
              <a:defRPr sz="2000" i="1">
                <a:solidFill>
                  <a:srgbClr val="F0F4F8"/>
                </a:solidFill>
                <a:latin typeface="Calibri"/>
              </a:defRPr>
            </a:pPr>
            <a:r>
              <a:t>Intenta escribir tu primera pregunta ahora.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0" y="1828800"/>
            <a:ext cx="4572000" cy="13716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4800" b="1">
                <a:solidFill>
                  <a:srgbClr val="1B2A4A"/>
                </a:solidFill>
                <a:latin typeface="Calibri"/>
              </a:defRPr>
            </a:pPr>
            <a:r>
              <a:t>🍎  iPhone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28800" y="3657600"/>
            <a:ext cx="8229600" cy="13716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800" b="0">
                <a:solidFill>
                  <a:srgbClr val="0096C7"/>
                </a:solidFill>
                <a:latin typeface="Calibri"/>
              </a:defRPr>
            </a:pPr>
            <a:r>
              <a:t>Open the App Store on your phone</a:t>
            </a:r>
          </a:p>
          <a:p>
            <a:pPr algn="ctr">
              <a:defRPr sz="2200" i="1">
                <a:solidFill>
                  <a:srgbClr val="6B7B8D"/>
                </a:solidFill>
                <a:latin typeface="Calibri"/>
              </a:defRPr>
            </a:pPr>
            <a:r>
              <a:t>Abre App Store en tu teléfono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37160"/>
            <a:ext cx="274320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0096C7"/>
                </a:solidFill>
                <a:latin typeface="Calibri"/>
              </a:defRPr>
            </a:pPr>
            <a:r>
              <a:t>iPhone Setup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548640"/>
            <a:ext cx="548640" cy="5486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88720" y="502920"/>
            <a:ext cx="475488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400" b="1">
                <a:solidFill>
                  <a:srgbClr val="1B2A4A"/>
                </a:solidFill>
                <a:latin typeface="Calibri"/>
              </a:defRPr>
            </a:pPr>
            <a:r>
              <a:t>Open the App Store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Abre la App Store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371600"/>
            <a:ext cx="530352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Look for the blue icon with a white "A" on your home screen. Tap it.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2194560"/>
            <a:ext cx="530352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Busca el ícono azul con una "A" blanca en tu pantalla principal. Tócalo.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188720" y="3200400"/>
            <a:ext cx="4114800" cy="3200400"/>
          </a:xfrm>
          <a:prstGeom prst="roundRect">
            <a:avLst/>
          </a:prstGeom>
          <a:solidFill>
            <a:srgbClr val="E8ECF1"/>
          </a:solidFill>
          <a:ln w="25400">
            <a:solidFill>
              <a:srgbClr val="B0BEC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6B7B8D"/>
                </a:solidFill>
                <a:latin typeface="Calibri"/>
              </a:defRPr>
            </a:pPr>
            <a:r>
              <a:t>📱</a:t>
            </a:r>
            <a:br/>
            <a:r>
              <a:t>iPhone home screen with App Store icon circled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400800" y="548640"/>
            <a:ext cx="548640" cy="5486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132320" y="502920"/>
            <a:ext cx="475488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400" b="1">
                <a:solidFill>
                  <a:srgbClr val="1B2A4A"/>
                </a:solidFill>
                <a:latin typeface="Calibri"/>
              </a:defRPr>
            </a:pPr>
            <a:r>
              <a:t>Search for Gemini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Busca Gemini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83680" y="1371600"/>
            <a:ext cx="530352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Tap the search icon (magnifying glass) at the bottom. Type: **Google Gemini**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583680" y="2194560"/>
            <a:ext cx="530352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Toca el ícono de búsqueda (lupa) en la parte de abajo. Escribe: **Google Gemini**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132320" y="3200400"/>
            <a:ext cx="4114800" cy="3200400"/>
          </a:xfrm>
          <a:prstGeom prst="roundRect">
            <a:avLst/>
          </a:prstGeom>
          <a:solidFill>
            <a:srgbClr val="E8ECF1"/>
          </a:solidFill>
          <a:ln w="25400">
            <a:solidFill>
              <a:srgbClr val="B0BEC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6B7B8D"/>
                </a:solidFill>
                <a:latin typeface="Calibri"/>
              </a:defRPr>
            </a:pPr>
            <a:r>
              <a:t>📱</a:t>
            </a:r>
            <a:br/>
            <a:r>
              <a:t>App Store search bar with "Google Gemini" typed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37160"/>
            <a:ext cx="274320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0096C7"/>
                </a:solidFill>
                <a:latin typeface="Calibri"/>
              </a:defRPr>
            </a:pPr>
            <a:r>
              <a:t>iPhone Setup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548640"/>
            <a:ext cx="548640" cy="5486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88720" y="502920"/>
            <a:ext cx="475488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400" b="1">
                <a:solidFill>
                  <a:srgbClr val="1B2A4A"/>
                </a:solidFill>
                <a:latin typeface="Calibri"/>
              </a:defRPr>
            </a:pPr>
            <a:r>
              <a:t>Download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Descarga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371600"/>
            <a:ext cx="530352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Find the app that says **Gemini** by **Google**. Tap the blue **GET** button. You may need Face ID, Touch ID, or your Apple password.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2194560"/>
            <a:ext cx="530352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Busca la aplicación que dice **Gemini** de **Google**. Toca el botón azul **GET** (OBTENER). Puede que necesites Face ID, Touch ID o tu contraseña de Apple.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188720" y="3200400"/>
            <a:ext cx="4114800" cy="3200400"/>
          </a:xfrm>
          <a:prstGeom prst="roundRect">
            <a:avLst/>
          </a:prstGeom>
          <a:solidFill>
            <a:srgbClr val="E8ECF1"/>
          </a:solidFill>
          <a:ln w="25400">
            <a:solidFill>
              <a:srgbClr val="B0BEC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6B7B8D"/>
                </a:solidFill>
                <a:latin typeface="Calibri"/>
              </a:defRPr>
            </a:pPr>
            <a:r>
              <a:t>📱</a:t>
            </a:r>
            <a:br/>
            <a:r>
              <a:t>Gemini app listing with GET button highlighted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400800" y="548640"/>
            <a:ext cx="548640" cy="5486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132320" y="502920"/>
            <a:ext cx="475488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400" b="1">
                <a:solidFill>
                  <a:srgbClr val="1B2A4A"/>
                </a:solidFill>
                <a:latin typeface="Calibri"/>
              </a:defRPr>
            </a:pPr>
            <a:r>
              <a:t>Open and sign in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Abre e inicia sesión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83680" y="1371600"/>
            <a:ext cx="530352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Tap **Open** or find the Gemini icon on your home screen. Sign in with your Google (Gmail) account.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583680" y="2194560"/>
            <a:ext cx="530352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Toca **Open** (Abrir) o busca el ícono de Gemini en tu pantalla. Inicia sesión con tu cuenta de Google (Gmail).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132320" y="3200400"/>
            <a:ext cx="4114800" cy="3200400"/>
          </a:xfrm>
          <a:prstGeom prst="roundRect">
            <a:avLst/>
          </a:prstGeom>
          <a:solidFill>
            <a:srgbClr val="E8ECF1"/>
          </a:solidFill>
          <a:ln w="25400">
            <a:solidFill>
              <a:srgbClr val="B0BEC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6B7B8D"/>
                </a:solidFill>
                <a:latin typeface="Calibri"/>
              </a:defRPr>
            </a:pPr>
            <a:r>
              <a:t>📱</a:t>
            </a:r>
            <a:br/>
            <a:r>
              <a:t>Gemini sign-in screen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37160"/>
            <a:ext cx="274320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0096C7"/>
                </a:solidFill>
                <a:latin typeface="Calibri"/>
              </a:defRPr>
            </a:pPr>
            <a:r>
              <a:t>iPhone Setup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548640"/>
            <a:ext cx="548640" cy="5486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88720" y="502920"/>
            <a:ext cx="475488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400" b="1">
                <a:solidFill>
                  <a:srgbClr val="1B2A4A"/>
                </a:solidFill>
                <a:latin typeface="Calibri"/>
              </a:defRPr>
            </a:pPr>
            <a:r>
              <a:t>Start your first chat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Comienza tu primer chat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371600"/>
            <a:ext cx="530352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You will see a text box at the bottom. Type or speak your first question!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2194560"/>
            <a:ext cx="530352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Verás un cuadro de texto en la parte de abajo. ¡Escribe o di tu primera pregunta!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188720" y="3200400"/>
            <a:ext cx="4114800" cy="3200400"/>
          </a:xfrm>
          <a:prstGeom prst="roundRect">
            <a:avLst/>
          </a:prstGeom>
          <a:solidFill>
            <a:srgbClr val="E8ECF1"/>
          </a:solidFill>
          <a:ln w="25400">
            <a:solidFill>
              <a:srgbClr val="B0BEC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6B7B8D"/>
                </a:solidFill>
                <a:latin typeface="Calibri"/>
              </a:defRPr>
            </a:pPr>
            <a:r>
              <a:t>📱</a:t>
            </a:r>
            <a:br/>
            <a:r>
              <a:t>Gemini chat screen with text box at bottom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0" y="1828800"/>
            <a:ext cx="4572000" cy="13716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4800" b="1">
                <a:solidFill>
                  <a:srgbClr val="1B2A4A"/>
                </a:solidFill>
                <a:latin typeface="Calibri"/>
              </a:defRPr>
            </a:pPr>
            <a:r>
              <a:t>🤖  Android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28800" y="3657600"/>
            <a:ext cx="8229600" cy="13716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800" b="0">
                <a:solidFill>
                  <a:srgbClr val="0096C7"/>
                </a:solidFill>
                <a:latin typeface="Calibri"/>
              </a:defRPr>
            </a:pPr>
            <a:r>
              <a:t>Open the Play Store on your phone</a:t>
            </a:r>
          </a:p>
          <a:p>
            <a:pPr algn="ctr">
              <a:defRPr sz="2200" i="1">
                <a:solidFill>
                  <a:srgbClr val="6B7B8D"/>
                </a:solidFill>
                <a:latin typeface="Calibri"/>
              </a:defRPr>
            </a:pPr>
            <a:r>
              <a:t>Abre Play Store en tu teléfono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37160"/>
            <a:ext cx="274320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0096C7"/>
                </a:solidFill>
                <a:latin typeface="Calibri"/>
              </a:defRPr>
            </a:pPr>
            <a:r>
              <a:t>Android Setup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548640"/>
            <a:ext cx="548640" cy="5486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88720" y="502920"/>
            <a:ext cx="475488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400" b="1">
                <a:solidFill>
                  <a:srgbClr val="1B2A4A"/>
                </a:solidFill>
                <a:latin typeface="Calibri"/>
              </a:defRPr>
            </a:pPr>
            <a:r>
              <a:t>Check if Gemini is already on your phone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Revisa si Gemini ya está en tu teléfono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371600"/>
            <a:ext cx="530352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On many Android phones, Gemini is already installed. Try saying **"Hey Google"** or hold the power button. If Gemini opens, you are ready!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2194560"/>
            <a:ext cx="530352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En muchos teléfonos Android, Gemini ya está instalado. Intenta decir **"Hey Google"** o mantén presionado el botón de encendido. ¡Si Gemini se abre, ya estás listo!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188720" y="3200400"/>
            <a:ext cx="4114800" cy="3200400"/>
          </a:xfrm>
          <a:prstGeom prst="roundRect">
            <a:avLst/>
          </a:prstGeom>
          <a:solidFill>
            <a:srgbClr val="E8ECF1"/>
          </a:solidFill>
          <a:ln w="25400">
            <a:solidFill>
              <a:srgbClr val="B0BEC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6B7B8D"/>
                </a:solidFill>
                <a:latin typeface="Calibri"/>
              </a:defRPr>
            </a:pPr>
            <a:r>
              <a:t>📱</a:t>
            </a:r>
            <a:br/>
            <a:r>
              <a:t>Android home screen showing Gemini assistant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400800" y="548640"/>
            <a:ext cx="548640" cy="5486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132320" y="502920"/>
            <a:ext cx="475488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400" b="1">
                <a:solidFill>
                  <a:srgbClr val="1B2A4A"/>
                </a:solidFill>
                <a:latin typeface="Calibri"/>
              </a:defRPr>
            </a:pPr>
            <a:r>
              <a:t>If not installed, open Play Store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Si no está instalado, abre Play Store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83680" y="1371600"/>
            <a:ext cx="530352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Look for the colorful triangle icon (Play Store). Tap it.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583680" y="2194560"/>
            <a:ext cx="530352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Busca el ícono del triángulo de colores (Play Store). Tócalo.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132320" y="3200400"/>
            <a:ext cx="4114800" cy="3200400"/>
          </a:xfrm>
          <a:prstGeom prst="roundRect">
            <a:avLst/>
          </a:prstGeom>
          <a:solidFill>
            <a:srgbClr val="E8ECF1"/>
          </a:solidFill>
          <a:ln w="25400">
            <a:solidFill>
              <a:srgbClr val="B0BEC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6B7B8D"/>
                </a:solidFill>
                <a:latin typeface="Calibri"/>
              </a:defRPr>
            </a:pPr>
            <a:r>
              <a:t>📱</a:t>
            </a:r>
            <a:br/>
            <a:r>
              <a:t>Android home screen with Play Store icon circled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37160"/>
            <a:ext cx="274320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0096C7"/>
                </a:solidFill>
                <a:latin typeface="Calibri"/>
              </a:defRPr>
            </a:pPr>
            <a:r>
              <a:t>Android Setup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548640"/>
            <a:ext cx="548640" cy="5486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88720" y="502920"/>
            <a:ext cx="475488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400" b="1">
                <a:solidFill>
                  <a:srgbClr val="1B2A4A"/>
                </a:solidFill>
                <a:latin typeface="Calibri"/>
              </a:defRPr>
            </a:pPr>
            <a:r>
              <a:t>Search for Gemini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Busca Gemini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371600"/>
            <a:ext cx="530352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Tap the search bar at the top. Type: **Gemini**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2194560"/>
            <a:ext cx="530352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Toca la barra de búsqueda en la parte de arriba. Escribe: **Gemini**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188720" y="3200400"/>
            <a:ext cx="4114800" cy="3200400"/>
          </a:xfrm>
          <a:prstGeom prst="roundRect">
            <a:avLst/>
          </a:prstGeom>
          <a:solidFill>
            <a:srgbClr val="E8ECF1"/>
          </a:solidFill>
          <a:ln w="25400">
            <a:solidFill>
              <a:srgbClr val="B0BEC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6B7B8D"/>
                </a:solidFill>
                <a:latin typeface="Calibri"/>
              </a:defRPr>
            </a:pPr>
            <a:r>
              <a:t>📱</a:t>
            </a:r>
            <a:br/>
            <a:r>
              <a:t>Play Store search bar with "Gemini" typed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400800" y="548640"/>
            <a:ext cx="548640" cy="5486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132320" y="502920"/>
            <a:ext cx="475488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400" b="1">
                <a:solidFill>
                  <a:srgbClr val="1B2A4A"/>
                </a:solidFill>
                <a:latin typeface="Calibri"/>
              </a:defRPr>
            </a:pPr>
            <a:r>
              <a:t>Install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Instala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83680" y="1371600"/>
            <a:ext cx="530352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Find the app that says **Gemini** by **Google LLC**. Tap the green **Install** button.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583680" y="2194560"/>
            <a:ext cx="530352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Busca la aplicación que dice **Gemini** de **Google LLC**. Toca el botón verde **Install** (Instalar).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132320" y="3200400"/>
            <a:ext cx="4114800" cy="3200400"/>
          </a:xfrm>
          <a:prstGeom prst="roundRect">
            <a:avLst/>
          </a:prstGeom>
          <a:solidFill>
            <a:srgbClr val="E8ECF1"/>
          </a:solidFill>
          <a:ln w="25400">
            <a:solidFill>
              <a:srgbClr val="B0BEC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6B7B8D"/>
                </a:solidFill>
                <a:latin typeface="Calibri"/>
              </a:defRPr>
            </a:pPr>
            <a:r>
              <a:t>📱</a:t>
            </a:r>
            <a:br/>
            <a:r>
              <a:t>Gemini app listing with Install button highlighted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37160"/>
            <a:ext cx="274320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0096C7"/>
                </a:solidFill>
                <a:latin typeface="Calibri"/>
              </a:defRPr>
            </a:pPr>
            <a:r>
              <a:t>Android Setup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548640"/>
            <a:ext cx="548640" cy="5486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88720" y="502920"/>
            <a:ext cx="475488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400" b="1">
                <a:solidFill>
                  <a:srgbClr val="1B2A4A"/>
                </a:solidFill>
                <a:latin typeface="Calibri"/>
              </a:defRPr>
            </a:pPr>
            <a:r>
              <a:t>Open and sign in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Abre e inicia sesión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371600"/>
            <a:ext cx="530352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Tap **Open** or find Gemini on your home screen. Your Google account should connect automatically.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2194560"/>
            <a:ext cx="530352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Toca **Open** (Abrir) o busca Gemini en tu pantalla. Tu cuenta de Google debería conectarse automáticamente.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188720" y="3200400"/>
            <a:ext cx="4114800" cy="3200400"/>
          </a:xfrm>
          <a:prstGeom prst="roundRect">
            <a:avLst/>
          </a:prstGeom>
          <a:solidFill>
            <a:srgbClr val="E8ECF1"/>
          </a:solidFill>
          <a:ln w="25400">
            <a:solidFill>
              <a:srgbClr val="B0BEC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6B7B8D"/>
                </a:solidFill>
                <a:latin typeface="Calibri"/>
              </a:defRPr>
            </a:pPr>
            <a:r>
              <a:t>📱</a:t>
            </a:r>
            <a:br/>
            <a:r>
              <a:t>Gemini welcome screen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400800" y="548640"/>
            <a:ext cx="548640" cy="5486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6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132320" y="502920"/>
            <a:ext cx="475488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400" b="1">
                <a:solidFill>
                  <a:srgbClr val="1B2A4A"/>
                </a:solidFill>
                <a:latin typeface="Calibri"/>
              </a:defRPr>
            </a:pPr>
            <a:r>
              <a:t>Start your first chat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Comienza tu primer chat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83680" y="1371600"/>
            <a:ext cx="530352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Type or speak your first question in the text box.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583680" y="2194560"/>
            <a:ext cx="530352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Escribe o di tu primera pregunta en el cuadro de texto.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