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058400" cy="2286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Calibri"/>
              </a:defRPr>
            </a:pPr>
            <a:r>
              <a:t>How to Get Claude on Your Phone</a:t>
            </a:r>
          </a:p>
          <a:p>
            <a:pPr algn="l">
              <a:defRPr sz="3000" i="1">
                <a:solidFill>
                  <a:srgbClr val="F0F4F8"/>
                </a:solidFill>
                <a:latin typeface="Calibri"/>
              </a:defRPr>
            </a:pPr>
            <a:r>
              <a:t>Cómo instalar Claude en tu teléfono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41148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0F4F8"/>
                </a:solidFill>
                <a:latin typeface="Calibri"/>
              </a:defRPr>
            </a:pPr>
            <a:r>
              <a:t>Follow these steps on your phone</a:t>
            </a:r>
            <a:br/>
            <a:r>
              <a:t>Sigue estos pasos en tu teléfono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566928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10058400" cy="2286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4400" b="1">
                <a:solidFill>
                  <a:srgbClr val="2DA44E"/>
                </a:solidFill>
                <a:latin typeface="Calibri"/>
              </a:defRPr>
            </a:pPr>
            <a:r>
              <a:t>✅  You are ready!</a:t>
            </a:r>
          </a:p>
          <a:p>
            <a:pPr algn="ctr">
              <a:defRPr sz="3400" i="1">
                <a:solidFill>
                  <a:srgbClr val="80C080"/>
                </a:solidFill>
                <a:latin typeface="Calibri"/>
              </a:defRPr>
            </a:pPr>
            <a:r>
              <a:t>✅  ¡Estás listo/a!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389120"/>
            <a:ext cx="100584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400" b="0">
                <a:solidFill>
                  <a:srgbClr val="FFFFFF"/>
                </a:solidFill>
                <a:latin typeface="Calibri"/>
              </a:defRPr>
            </a:pPr>
            <a:r>
              <a:t>Try typing your first question now.</a:t>
            </a:r>
          </a:p>
          <a:p>
            <a:pPr algn="ctr">
              <a:defRPr sz="2000" i="1">
                <a:solidFill>
                  <a:srgbClr val="F0F4F8"/>
                </a:solidFill>
                <a:latin typeface="Calibri"/>
              </a:defRPr>
            </a:pPr>
            <a:r>
              <a:t>Intenta escribir tu primera pregunta ahora.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0" y="1828800"/>
            <a:ext cx="45720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4800" b="1">
                <a:solidFill>
                  <a:srgbClr val="1B2A4A"/>
                </a:solidFill>
                <a:latin typeface="Calibri"/>
              </a:defRPr>
            </a:pPr>
            <a:r>
              <a:t>🍎  iPhone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3657600"/>
            <a:ext cx="82296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800" b="0">
                <a:solidFill>
                  <a:srgbClr val="0096C7"/>
                </a:solidFill>
                <a:latin typeface="Calibri"/>
              </a:defRPr>
            </a:pPr>
            <a:r>
              <a:t>Open the App Store on your phone</a:t>
            </a:r>
          </a:p>
          <a:p>
            <a:pPr algn="ctr">
              <a:defRPr sz="2200" i="1">
                <a:solidFill>
                  <a:srgbClr val="6B7B8D"/>
                </a:solidFill>
                <a:latin typeface="Calibri"/>
              </a:defRPr>
            </a:pPr>
            <a:r>
              <a:t>Abre App Store en tu teléfono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iPhone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Open the App Store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Abre la App Store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Look for the blue icon with a white "A" on your home screen. Tap it.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el ícono azul con una "A" blanca en tu pantalla principal. Tócalo.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887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iPhone home screen with App Store icon circled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Search for Claude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Busca Claude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Tap the search icon (magnifying glass) at the bottom. Type: **Claude**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Toca el ícono de búsqueda (lupa) en la parte de abajo. Escribe: **Claude**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App Store search bar with "Claude" typed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iPhone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Download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Descarga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Find the app that says **Claude** by **Anthropic**. The icon is a tan/brown circle. Tap the blue **GET** button.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la aplicación que dice **Claude** de **Anthropic**. El ícono es un círculo color café claro. Toca el botón azul **GET** (OBTENER).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887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Claude app listing with GET button highlighted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Open the app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Abre la aplicación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Tap **Open** or find the Claude icon on your home screen.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Toca **Open** (Abrir) o busca el ícono de Claude en tu pantalla.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Claude icon on home screen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iPhone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Create an account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Crea una cuenta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Tap **Sign up**. You can use: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Toca **Sign up** (Registrarse). Puedes usar: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887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Claude sign-up screen with email entry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Start chatting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Empieza a chatear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Type your first question in the message box at the bottom!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¡Escribe tu primera pregunta en el cuadro de mensaje en la parte de abajo!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Claude chat screen with message box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0" y="1828800"/>
            <a:ext cx="45720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4800" b="1">
                <a:solidFill>
                  <a:srgbClr val="1B2A4A"/>
                </a:solidFill>
                <a:latin typeface="Calibri"/>
              </a:defRPr>
            </a:pPr>
            <a:r>
              <a:t>🤖  Android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3657600"/>
            <a:ext cx="82296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800" b="0">
                <a:solidFill>
                  <a:srgbClr val="0096C7"/>
                </a:solidFill>
                <a:latin typeface="Calibri"/>
              </a:defRPr>
            </a:pPr>
            <a:r>
              <a:t>Open the Play Store on your phone</a:t>
            </a:r>
          </a:p>
          <a:p>
            <a:pPr algn="ctr">
              <a:defRPr sz="2200" i="1">
                <a:solidFill>
                  <a:srgbClr val="6B7B8D"/>
                </a:solidFill>
                <a:latin typeface="Calibri"/>
              </a:defRPr>
            </a:pPr>
            <a:r>
              <a:t>Abre Play Store en tu teléfono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Android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Open the Play Store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Abre Play Store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Look for the colorful triangle icon (Play Store). Tap it.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el ícono del triángulo de colores (Play Store). Tócalo.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887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Android home screen with Play Store icon circled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Search for Claude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Busca Claude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Tap the search bar at the top. Type: **Claude Anthropic**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Toca la barra de búsqueda en la parte de arriba. Escribe: **Claude Anthropic**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Play Store search bar with "Claude Anthropic" typed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Android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Install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Instala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Find the app that says **Claude** by **Anthropic**. Tap the green **Install** button.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la aplicación que dice **Claude** de **Anthropic**. Toca el botón verde **Install** (Instalar).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887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Claude app listing with Install button highlighted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Open and create an account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Abre y crea una cuenta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Tap **Open**. Then tap **Sign up** and use your Google account or email.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Toca **Open** (Abrir). Luego toca **Sign up** (Registrarse) y usa tu cuenta de Google o correo.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Android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Verify your email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Verifica tu correo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Claude will send a code to your email. Open your email app, find the code, and type it in Claude.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Claude enviará un código a tu correo. Abre tu aplicación de correo, busca el código y escríbelo en Claude.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Start chatting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Empieza a chatear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Type your first question in the message box!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¡Escribe tu primera pregunta en el cuadro de mensaje!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