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How to Get ChatGPT on Your Phone</a:t>
            </a:r>
          </a:p>
          <a:p>
            <a:pPr algn="l">
              <a:defRPr sz="3000" i="1">
                <a:solidFill>
                  <a:srgbClr val="F0F4F8"/>
                </a:solidFill>
                <a:latin typeface="Calibri"/>
              </a:defRPr>
            </a:pPr>
            <a:r>
              <a:t>Cómo instalar ChatGPT en tu teléfono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41148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0F4F8"/>
                </a:solidFill>
                <a:latin typeface="Calibri"/>
              </a:defRPr>
            </a:pPr>
            <a:r>
              <a:t>Follow these steps on your phone</a:t>
            </a:r>
            <a:br/>
            <a:r>
              <a:t>Sigue estos pasos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566928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Create an account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Crea una cuenta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**Sign up**. You can use: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**Sign up** (Registrarse). Puedes usar: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ChatGPT sign-up screen with options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Verify your phone number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Verifica tu número de teléfono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OpenAI may send a code to your phone by text message. Type the code to continue.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OpenAI puede enviar un código a tu teléfono por mensaje de texto. Escribe el código para continuar.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Start chatting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Empieza a chatear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Type your first question in the message box at the bottom!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¡Escribe tu primera pregunta en el cuadro de mensaje en la parte de abajo!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400" b="1">
                <a:solidFill>
                  <a:srgbClr val="2DA44E"/>
                </a:solidFill>
                <a:latin typeface="Calibri"/>
              </a:defRPr>
            </a:pPr>
            <a:r>
              <a:t>✅  You are ready!</a:t>
            </a:r>
          </a:p>
          <a:p>
            <a:pPr algn="ctr">
              <a:defRPr sz="3400" i="1">
                <a:solidFill>
                  <a:srgbClr val="80C080"/>
                </a:solidFill>
                <a:latin typeface="Calibri"/>
              </a:defRPr>
            </a:pPr>
            <a:r>
              <a:t>✅  ¡Estás listo/a!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389120"/>
            <a:ext cx="100584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400" b="0">
                <a:solidFill>
                  <a:srgbClr val="FFFFFF"/>
                </a:solidFill>
                <a:latin typeface="Calibri"/>
              </a:defRPr>
            </a:pPr>
            <a:r>
              <a:t>Try typing your first question now.</a:t>
            </a:r>
          </a:p>
          <a:p>
            <a:pPr algn="ctr">
              <a:defRPr sz="2000" i="1">
                <a:solidFill>
                  <a:srgbClr val="F0F4F8"/>
                </a:solidFill>
                <a:latin typeface="Calibri"/>
              </a:defRPr>
            </a:pPr>
            <a:r>
              <a:t>Intenta escribir tu primera pregunta ahora.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0" y="1828800"/>
            <a:ext cx="45720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800" b="1">
                <a:solidFill>
                  <a:srgbClr val="1B2A4A"/>
                </a:solidFill>
                <a:latin typeface="Calibri"/>
              </a:defRPr>
            </a:pPr>
            <a:r>
              <a:t>🍎  iPhone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657600"/>
            <a:ext cx="82296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800" b="0">
                <a:solidFill>
                  <a:srgbClr val="0096C7"/>
                </a:solidFill>
                <a:latin typeface="Calibri"/>
              </a:defRPr>
            </a:pPr>
            <a:r>
              <a:t>Open the App Store on your phone</a:t>
            </a:r>
          </a:p>
          <a:p>
            <a:pPr algn="ctr">
              <a:defRPr sz="2200" i="1">
                <a:solidFill>
                  <a:srgbClr val="6B7B8D"/>
                </a:solidFill>
                <a:latin typeface="Calibri"/>
              </a:defRPr>
            </a:pPr>
            <a:r>
              <a:t>Abre App Store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App Store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la App Store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Look for the blue icon with a white "A" on your home screen. Tap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ícono azul con una "A" blanca en tu pantalla principal. Tócalo.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iPhone home screen with App Store icon circled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Search for ChatGPT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Busca ChatGPT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the search icon (magnifying glass) at the bottom. Type: **ChatGPT**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el ícono de búsqueda (lupa) en la parte de abajo. Escribe: **ChatGPT**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App Store search bar with "ChatGPT" typed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Download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Descarga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the app that says **ChatGPT** by **OpenAI**. The icon is a green/black circle. Tap the blue **GET** button.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la aplicación que dice **ChatGPT** de **OpenAI**. El ícono es un círculo verde/negro. Toca el botón azul **GET** (OBTENER).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ChatGPT app listing with GET button highlighted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app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la aplicación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**Open** or find the ChatGPT icon on your home screen.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**Open** (Abrir) o busca el ícono de ChatGPT en tu pantalla.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ChatGPT icon on home screen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Create an account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Crea una cuenta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**Sign up**. You can use: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**Sign up** (Registrarse). Puedes usar: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ChatGPT sign-up screen with Google, Apple, and email options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Verify your phone number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Verifica tu número de teléfono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OpenAI may send a code to your phone by text message. Type the code to continue.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OpenAI puede enviar un código a tu teléfono por mensaje de texto. Escribe el código para continuar.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Phone verification screen with code entry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Start chatting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Empieza a chatear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Type your first question in the message box at the bottom!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¡Escribe tu primera pregunta en el cuadro de mensaje en la parte de abajo!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ChatGPT chat screen with message box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0" y="1828800"/>
            <a:ext cx="45720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800" b="1">
                <a:solidFill>
                  <a:srgbClr val="1B2A4A"/>
                </a:solidFill>
                <a:latin typeface="Calibri"/>
              </a:defRPr>
            </a:pPr>
            <a:r>
              <a:t>🤖  Android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657600"/>
            <a:ext cx="82296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800" b="0">
                <a:solidFill>
                  <a:srgbClr val="0096C7"/>
                </a:solidFill>
                <a:latin typeface="Calibri"/>
              </a:defRPr>
            </a:pPr>
            <a:r>
              <a:t>Open the Play Store on your phone</a:t>
            </a:r>
          </a:p>
          <a:p>
            <a:pPr algn="ctr">
              <a:defRPr sz="2200" i="1">
                <a:solidFill>
                  <a:srgbClr val="6B7B8D"/>
                </a:solidFill>
                <a:latin typeface="Calibri"/>
              </a:defRPr>
            </a:pPr>
            <a:r>
              <a:t>Abre Play Store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Play Store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Play Store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Look for the colorful triangle icon (Play Store). Tap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ícono del triángulo de colores (Play Store). Tócalo.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Android home screen with Play Store icon circled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Search for ChatGPT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Busca ChatGPT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the search bar at the top. Type: **ChatGPT**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la barra de búsqueda en la parte de arriba. Escribe: **ChatGPT**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Play Store search bar with "ChatGPT" typed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Install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Instala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the app that says **ChatGPT** by **OpenAI**. Tap the green **Install** button.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la aplicación que dice **ChatGPT** de **OpenAI**. Toca el botón verde **Install** (Instalar).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ChatGPT app listing with Install button highlighted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app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la aplicación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**Open** or find ChatGPT on your home screen.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**Open** (Abrir) o busca ChatGPT en tu pantalla.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